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86615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91" name="Picture 90">
            <a:hlinkClick r:id="rId2"/>
            <a:extLst>
              <a:ext uri="{FF2B5EF4-FFF2-40B4-BE49-F238E27FC236}">
                <a16:creationId xmlns:a16="http://schemas.microsoft.com/office/drawing/2014/main" id="{E141C4E6-25BA-47B0-886E-70BF52C2951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4987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1279</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346</cp:revision>
  <dcterms:created xsi:type="dcterms:W3CDTF">2016-09-28T22:08:47Z</dcterms:created>
  <dcterms:modified xsi:type="dcterms:W3CDTF">2017-11-05T23:24:16Z</dcterms:modified>
</cp:coreProperties>
</file>