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41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grpSp>
        <p:nvGrpSpPr>
          <p:cNvPr id="83" name="Group 82"/>
          <p:cNvGrpSpPr/>
          <p:nvPr/>
        </p:nvGrpSpPr>
        <p:grpSpPr>
          <a:xfrm>
            <a:off x="1157185" y="3154529"/>
            <a:ext cx="2103120" cy="1191074"/>
            <a:chOff x="1157185" y="3154529"/>
            <a:chExt cx="2103120" cy="1191074"/>
          </a:xfrm>
        </p:grpSpPr>
        <p:sp>
          <p:nvSpPr>
            <p:cNvPr id="9" name="Freeform 8"/>
            <p:cNvSpPr>
              <a:spLocks noChangeAspect="1"/>
            </p:cNvSpPr>
            <p:nvPr/>
          </p:nvSpPr>
          <p:spPr>
            <a:xfrm>
              <a:off x="2502160"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a:spLocks noChangeAspect="1"/>
            </p:cNvSpPr>
            <p:nvPr/>
          </p:nvSpPr>
          <p:spPr>
            <a:xfrm>
              <a:off x="1157185"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1413455"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Round Same Side Corner Rectangle 54"/>
          <p:cNvSpPr/>
          <p:nvPr/>
        </p:nvSpPr>
        <p:spPr>
          <a:xfrm>
            <a:off x="1146427" y="2000922"/>
            <a:ext cx="1206554" cy="1819473"/>
          </a:xfrm>
          <a:prstGeom prst="round2Same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1065745"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1146427" y="3252138"/>
            <a:ext cx="1195796" cy="523220"/>
          </a:xfrm>
          <a:prstGeom prst="rect">
            <a:avLst/>
          </a:prstGeom>
          <a:noFill/>
        </p:spPr>
        <p:txBody>
          <a:bodyPr wrap="square" rtlCol="0">
            <a:spAutoFit/>
          </a:bodyPr>
          <a:lstStyle/>
          <a:p>
            <a:pPr algn="ctr"/>
            <a:r>
              <a:rPr lang="en-US" sz="2800" b="1" dirty="0">
                <a:solidFill>
                  <a:schemeClr val="bg1"/>
                </a:solidFill>
                <a:latin typeface="Lato"/>
              </a:rPr>
              <a:t>93%</a:t>
            </a:r>
          </a:p>
        </p:txBody>
      </p:sp>
      <p:grpSp>
        <p:nvGrpSpPr>
          <p:cNvPr id="82" name="Group 81"/>
          <p:cNvGrpSpPr/>
          <p:nvPr/>
        </p:nvGrpSpPr>
        <p:grpSpPr>
          <a:xfrm>
            <a:off x="3712648" y="3165287"/>
            <a:ext cx="2103120" cy="1191074"/>
            <a:chOff x="3712648" y="3165287"/>
            <a:chExt cx="2103120" cy="1191074"/>
          </a:xfrm>
        </p:grpSpPr>
        <p:sp>
          <p:nvSpPr>
            <p:cNvPr id="60" name="Freeform 59"/>
            <p:cNvSpPr>
              <a:spLocks noChangeAspect="1"/>
            </p:cNvSpPr>
            <p:nvPr/>
          </p:nvSpPr>
          <p:spPr>
            <a:xfrm>
              <a:off x="5057623"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a:spLocks noChangeAspect="1"/>
            </p:cNvSpPr>
            <p:nvPr/>
          </p:nvSpPr>
          <p:spPr>
            <a:xfrm>
              <a:off x="3712648" y="3165287"/>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61"/>
            <p:cNvSpPr>
              <a:spLocks noChangeAspect="1"/>
            </p:cNvSpPr>
            <p:nvPr/>
          </p:nvSpPr>
          <p:spPr>
            <a:xfrm>
              <a:off x="3968918" y="3853441"/>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3" name="Round Same Side Corner Rectangle 62"/>
          <p:cNvSpPr/>
          <p:nvPr/>
        </p:nvSpPr>
        <p:spPr>
          <a:xfrm>
            <a:off x="3701890" y="2924585"/>
            <a:ext cx="1206554" cy="906568"/>
          </a:xfrm>
          <a:prstGeom prst="round2Same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3621208" y="45488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3701890" y="3262896"/>
            <a:ext cx="1195796" cy="523220"/>
          </a:xfrm>
          <a:prstGeom prst="rect">
            <a:avLst/>
          </a:prstGeom>
          <a:noFill/>
        </p:spPr>
        <p:txBody>
          <a:bodyPr wrap="square" rtlCol="0">
            <a:spAutoFit/>
          </a:bodyPr>
          <a:lstStyle/>
          <a:p>
            <a:pPr algn="ctr"/>
            <a:r>
              <a:rPr lang="en-US" sz="2800" b="1" dirty="0">
                <a:solidFill>
                  <a:schemeClr val="bg1"/>
                </a:solidFill>
                <a:latin typeface="Lato"/>
              </a:rPr>
              <a:t>49%</a:t>
            </a:r>
          </a:p>
        </p:txBody>
      </p:sp>
      <p:grpSp>
        <p:nvGrpSpPr>
          <p:cNvPr id="81" name="Group 80"/>
          <p:cNvGrpSpPr/>
          <p:nvPr/>
        </p:nvGrpSpPr>
        <p:grpSpPr>
          <a:xfrm>
            <a:off x="6281305" y="3154529"/>
            <a:ext cx="2103120" cy="1191074"/>
            <a:chOff x="6281305" y="3154529"/>
            <a:chExt cx="2103120" cy="1191074"/>
          </a:xfrm>
        </p:grpSpPr>
        <p:sp>
          <p:nvSpPr>
            <p:cNvPr id="67" name="Freeform 66"/>
            <p:cNvSpPr>
              <a:spLocks noChangeAspect="1"/>
            </p:cNvSpPr>
            <p:nvPr/>
          </p:nvSpPr>
          <p:spPr>
            <a:xfrm>
              <a:off x="7626280"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a:spLocks noChangeAspect="1"/>
            </p:cNvSpPr>
            <p:nvPr/>
          </p:nvSpPr>
          <p:spPr>
            <a:xfrm>
              <a:off x="6281305"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a:spLocks noChangeAspect="1"/>
            </p:cNvSpPr>
            <p:nvPr/>
          </p:nvSpPr>
          <p:spPr>
            <a:xfrm>
              <a:off x="6537575"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0" name="Round Same Side Corner Rectangle 69"/>
          <p:cNvSpPr/>
          <p:nvPr/>
        </p:nvSpPr>
        <p:spPr>
          <a:xfrm>
            <a:off x="6270547" y="2183802"/>
            <a:ext cx="1206554" cy="1636593"/>
          </a:xfrm>
          <a:prstGeom prst="round2Same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6189865"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6270547" y="3252138"/>
            <a:ext cx="1195796" cy="523220"/>
          </a:xfrm>
          <a:prstGeom prst="rect">
            <a:avLst/>
          </a:prstGeom>
          <a:noFill/>
        </p:spPr>
        <p:txBody>
          <a:bodyPr wrap="square" rtlCol="0">
            <a:spAutoFit/>
          </a:bodyPr>
          <a:lstStyle/>
          <a:p>
            <a:pPr algn="ctr"/>
            <a:r>
              <a:rPr lang="en-US" sz="2800" b="1" dirty="0">
                <a:solidFill>
                  <a:schemeClr val="bg1"/>
                </a:solidFill>
                <a:latin typeface="Lato"/>
              </a:rPr>
              <a:t>81%</a:t>
            </a:r>
          </a:p>
        </p:txBody>
      </p:sp>
      <p:grpSp>
        <p:nvGrpSpPr>
          <p:cNvPr id="80" name="Group 79"/>
          <p:cNvGrpSpPr/>
          <p:nvPr/>
        </p:nvGrpSpPr>
        <p:grpSpPr>
          <a:xfrm>
            <a:off x="8876371" y="3154529"/>
            <a:ext cx="2103120" cy="1191074"/>
            <a:chOff x="8876371" y="3154529"/>
            <a:chExt cx="2103120" cy="1191074"/>
          </a:xfrm>
        </p:grpSpPr>
        <p:sp>
          <p:nvSpPr>
            <p:cNvPr id="74" name="Freeform 73"/>
            <p:cNvSpPr>
              <a:spLocks noChangeAspect="1"/>
            </p:cNvSpPr>
            <p:nvPr/>
          </p:nvSpPr>
          <p:spPr>
            <a:xfrm>
              <a:off x="10221346"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a:spLocks noChangeAspect="1"/>
            </p:cNvSpPr>
            <p:nvPr/>
          </p:nvSpPr>
          <p:spPr>
            <a:xfrm>
              <a:off x="8876371"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p:cNvSpPr>
              <a:spLocks noChangeAspect="1"/>
            </p:cNvSpPr>
            <p:nvPr/>
          </p:nvSpPr>
          <p:spPr>
            <a:xfrm>
              <a:off x="9132641"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6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ound Same Side Corner Rectangle 76"/>
          <p:cNvSpPr/>
          <p:nvPr/>
        </p:nvSpPr>
        <p:spPr>
          <a:xfrm>
            <a:off x="8865613" y="2581835"/>
            <a:ext cx="1206554" cy="1238560"/>
          </a:xfrm>
          <a:prstGeom prst="round2Same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p:cNvSpPr txBox="1"/>
          <p:nvPr/>
        </p:nvSpPr>
        <p:spPr>
          <a:xfrm>
            <a:off x="8784931"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8865613" y="3252138"/>
            <a:ext cx="1195796" cy="523220"/>
          </a:xfrm>
          <a:prstGeom prst="rect">
            <a:avLst/>
          </a:prstGeom>
          <a:noFill/>
        </p:spPr>
        <p:txBody>
          <a:bodyPr wrap="square" rtlCol="0">
            <a:spAutoFit/>
          </a:bodyPr>
          <a:lstStyle/>
          <a:p>
            <a:pPr algn="ctr"/>
            <a:r>
              <a:rPr lang="en-US" sz="2800" b="1" dirty="0">
                <a:solidFill>
                  <a:schemeClr val="bg1"/>
                </a:solidFill>
                <a:latin typeface="Lato"/>
              </a:rPr>
              <a:t>69%</a:t>
            </a:r>
          </a:p>
        </p:txBody>
      </p:sp>
      <p:pic>
        <p:nvPicPr>
          <p:cNvPr id="31" name="Picture 30">
            <a:hlinkClick r:id="rId2"/>
            <a:extLst>
              <a:ext uri="{FF2B5EF4-FFF2-40B4-BE49-F238E27FC236}">
                <a16:creationId xmlns:a16="http://schemas.microsoft.com/office/drawing/2014/main" id="{B6B62AC8-74B8-4BA1-91E8-D8A33515C5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00624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80"/>
                                        </p:tgtEl>
                                        <p:attrNameLst>
                                          <p:attrName>style.visibility</p:attrName>
                                        </p:attrNameLst>
                                      </p:cBhvr>
                                      <p:to>
                                        <p:strVal val="visible"/>
                                      </p:to>
                                    </p:set>
                                    <p:anim calcmode="lin" valueType="num">
                                      <p:cBhvr additive="base">
                                        <p:cTn id="11" dur="2000" fill="hold"/>
                                        <p:tgtEl>
                                          <p:spTgt spid="80"/>
                                        </p:tgtEl>
                                        <p:attrNameLst>
                                          <p:attrName>ppt_x</p:attrName>
                                        </p:attrNameLst>
                                      </p:cBhvr>
                                      <p:tavLst>
                                        <p:tav tm="0">
                                          <p:val>
                                            <p:strVal val="0-#ppt_w/2"/>
                                          </p:val>
                                        </p:tav>
                                        <p:tav tm="100000">
                                          <p:val>
                                            <p:strVal val="#ppt_x"/>
                                          </p:val>
                                        </p:tav>
                                      </p:tavLst>
                                    </p:anim>
                                    <p:anim calcmode="lin" valueType="num">
                                      <p:cBhvr additive="base">
                                        <p:cTn id="12" dur="2000" fill="hold"/>
                                        <p:tgtEl>
                                          <p:spTgt spid="80"/>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500"/>
                                  </p:stCondLst>
                                  <p:childTnLst>
                                    <p:set>
                                      <p:cBhvr>
                                        <p:cTn id="14" dur="1" fill="hold">
                                          <p:stCondLst>
                                            <p:cond delay="0"/>
                                          </p:stCondLst>
                                        </p:cTn>
                                        <p:tgtEl>
                                          <p:spTgt spid="81"/>
                                        </p:tgtEl>
                                        <p:attrNameLst>
                                          <p:attrName>style.visibility</p:attrName>
                                        </p:attrNameLst>
                                      </p:cBhvr>
                                      <p:to>
                                        <p:strVal val="visible"/>
                                      </p:to>
                                    </p:set>
                                    <p:anim calcmode="lin" valueType="num">
                                      <p:cBhvr additive="base">
                                        <p:cTn id="15" dur="1500" fill="hold"/>
                                        <p:tgtEl>
                                          <p:spTgt spid="81"/>
                                        </p:tgtEl>
                                        <p:attrNameLst>
                                          <p:attrName>ppt_x</p:attrName>
                                        </p:attrNameLst>
                                      </p:cBhvr>
                                      <p:tavLst>
                                        <p:tav tm="0">
                                          <p:val>
                                            <p:strVal val="0-#ppt_w/2"/>
                                          </p:val>
                                        </p:tav>
                                        <p:tav tm="100000">
                                          <p:val>
                                            <p:strVal val="#ppt_x"/>
                                          </p:val>
                                        </p:tav>
                                      </p:tavLst>
                                    </p:anim>
                                    <p:anim calcmode="lin" valueType="num">
                                      <p:cBhvr additive="base">
                                        <p:cTn id="16" dur="1500" fill="hold"/>
                                        <p:tgtEl>
                                          <p:spTgt spid="81"/>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1000"/>
                                  </p:stCondLst>
                                  <p:childTnLst>
                                    <p:set>
                                      <p:cBhvr>
                                        <p:cTn id="18" dur="1" fill="hold">
                                          <p:stCondLst>
                                            <p:cond delay="0"/>
                                          </p:stCondLst>
                                        </p:cTn>
                                        <p:tgtEl>
                                          <p:spTgt spid="82"/>
                                        </p:tgtEl>
                                        <p:attrNameLst>
                                          <p:attrName>style.visibility</p:attrName>
                                        </p:attrNameLst>
                                      </p:cBhvr>
                                      <p:to>
                                        <p:strVal val="visible"/>
                                      </p:to>
                                    </p:set>
                                    <p:anim calcmode="lin" valueType="num">
                                      <p:cBhvr additive="base">
                                        <p:cTn id="19" dur="1000" fill="hold"/>
                                        <p:tgtEl>
                                          <p:spTgt spid="82"/>
                                        </p:tgtEl>
                                        <p:attrNameLst>
                                          <p:attrName>ppt_x</p:attrName>
                                        </p:attrNameLst>
                                      </p:cBhvr>
                                      <p:tavLst>
                                        <p:tav tm="0">
                                          <p:val>
                                            <p:strVal val="0-#ppt_w/2"/>
                                          </p:val>
                                        </p:tav>
                                        <p:tav tm="100000">
                                          <p:val>
                                            <p:strVal val="#ppt_x"/>
                                          </p:val>
                                        </p:tav>
                                      </p:tavLst>
                                    </p:anim>
                                    <p:anim calcmode="lin" valueType="num">
                                      <p:cBhvr additive="base">
                                        <p:cTn id="20" dur="1000" fill="hold"/>
                                        <p:tgtEl>
                                          <p:spTgt spid="82"/>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1500"/>
                                  </p:stCondLst>
                                  <p:childTnLst>
                                    <p:set>
                                      <p:cBhvr>
                                        <p:cTn id="22" dur="1" fill="hold">
                                          <p:stCondLst>
                                            <p:cond delay="0"/>
                                          </p:stCondLst>
                                        </p:cTn>
                                        <p:tgtEl>
                                          <p:spTgt spid="83"/>
                                        </p:tgtEl>
                                        <p:attrNameLst>
                                          <p:attrName>style.visibility</p:attrName>
                                        </p:attrNameLst>
                                      </p:cBhvr>
                                      <p:to>
                                        <p:strVal val="visible"/>
                                      </p:to>
                                    </p:set>
                                    <p:anim calcmode="lin" valueType="num">
                                      <p:cBhvr additive="base">
                                        <p:cTn id="23" dur="500" fill="hold"/>
                                        <p:tgtEl>
                                          <p:spTgt spid="83"/>
                                        </p:tgtEl>
                                        <p:attrNameLst>
                                          <p:attrName>ppt_x</p:attrName>
                                        </p:attrNameLst>
                                      </p:cBhvr>
                                      <p:tavLst>
                                        <p:tav tm="0">
                                          <p:val>
                                            <p:strVal val="0-#ppt_w/2"/>
                                          </p:val>
                                        </p:tav>
                                        <p:tav tm="100000">
                                          <p:val>
                                            <p:strVal val="#ppt_x"/>
                                          </p:val>
                                        </p:tav>
                                      </p:tavLst>
                                    </p:anim>
                                    <p:anim calcmode="lin" valueType="num">
                                      <p:cBhvr additive="base">
                                        <p:cTn id="24" dur="500" fill="hold"/>
                                        <p:tgtEl>
                                          <p:spTgt spid="83"/>
                                        </p:tgtEl>
                                        <p:attrNameLst>
                                          <p:attrName>ppt_y</p:attrName>
                                        </p:attrNameLst>
                                      </p:cBhvr>
                                      <p:tavLst>
                                        <p:tav tm="0">
                                          <p:val>
                                            <p:strVal val="#ppt_y"/>
                                          </p:val>
                                        </p:tav>
                                        <p:tav tm="100000">
                                          <p:val>
                                            <p:strVal val="#ppt_y"/>
                                          </p:val>
                                        </p:tav>
                                      </p:tavLst>
                                    </p:anim>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55"/>
                                        </p:tgtEl>
                                        <p:attrNameLst>
                                          <p:attrName>style.visibility</p:attrName>
                                        </p:attrNameLst>
                                      </p:cBhvr>
                                      <p:to>
                                        <p:strVal val="visible"/>
                                      </p:to>
                                    </p:set>
                                    <p:animEffect transition="in" filter="wipe(down)">
                                      <p:cBhvr>
                                        <p:cTn id="28" dur="500"/>
                                        <p:tgtEl>
                                          <p:spTgt spid="55"/>
                                        </p:tgtEl>
                                      </p:cBhvr>
                                    </p:animEffect>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57"/>
                                        </p:tgtEl>
                                        <p:attrNameLst>
                                          <p:attrName>style.visibility</p:attrName>
                                        </p:attrNameLst>
                                      </p:cBhvr>
                                      <p:to>
                                        <p:strVal val="visible"/>
                                      </p:to>
                                    </p:set>
                                    <p:anim calcmode="lin" valueType="num">
                                      <p:cBhvr>
                                        <p:cTn id="32" dur="500" fill="hold"/>
                                        <p:tgtEl>
                                          <p:spTgt spid="57"/>
                                        </p:tgtEl>
                                        <p:attrNameLst>
                                          <p:attrName>ppt_w</p:attrName>
                                        </p:attrNameLst>
                                      </p:cBhvr>
                                      <p:tavLst>
                                        <p:tav tm="0">
                                          <p:val>
                                            <p:fltVal val="0"/>
                                          </p:val>
                                        </p:tav>
                                        <p:tav tm="100000">
                                          <p:val>
                                            <p:strVal val="#ppt_w"/>
                                          </p:val>
                                        </p:tav>
                                      </p:tavLst>
                                    </p:anim>
                                    <p:anim calcmode="lin" valueType="num">
                                      <p:cBhvr>
                                        <p:cTn id="33" dur="500" fill="hold"/>
                                        <p:tgtEl>
                                          <p:spTgt spid="57"/>
                                        </p:tgtEl>
                                        <p:attrNameLst>
                                          <p:attrName>ppt_h</p:attrName>
                                        </p:attrNameLst>
                                      </p:cBhvr>
                                      <p:tavLst>
                                        <p:tav tm="0">
                                          <p:val>
                                            <p:fltVal val="0"/>
                                          </p:val>
                                        </p:tav>
                                        <p:tav tm="100000">
                                          <p:val>
                                            <p:strVal val="#ppt_h"/>
                                          </p:val>
                                        </p:tav>
                                      </p:tavLst>
                                    </p:anim>
                                    <p:animEffect transition="in" filter="fade">
                                      <p:cBhvr>
                                        <p:cTn id="34" dur="500"/>
                                        <p:tgtEl>
                                          <p:spTgt spid="57"/>
                                        </p:tgtEl>
                                      </p:cBhvr>
                                    </p:animEffect>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fade">
                                      <p:cBhvr>
                                        <p:cTn id="38" dur="1000"/>
                                        <p:tgtEl>
                                          <p:spTgt spid="56"/>
                                        </p:tgtEl>
                                      </p:cBhvr>
                                    </p:animEffect>
                                    <p:anim calcmode="lin" valueType="num">
                                      <p:cBhvr>
                                        <p:cTn id="39" dur="1000" fill="hold"/>
                                        <p:tgtEl>
                                          <p:spTgt spid="56"/>
                                        </p:tgtEl>
                                        <p:attrNameLst>
                                          <p:attrName>ppt_x</p:attrName>
                                        </p:attrNameLst>
                                      </p:cBhvr>
                                      <p:tavLst>
                                        <p:tav tm="0">
                                          <p:val>
                                            <p:strVal val="#ppt_x"/>
                                          </p:val>
                                        </p:tav>
                                        <p:tav tm="100000">
                                          <p:val>
                                            <p:strVal val="#ppt_x"/>
                                          </p:val>
                                        </p:tav>
                                      </p:tavLst>
                                    </p:anim>
                                    <p:anim calcmode="lin" valueType="num">
                                      <p:cBhvr>
                                        <p:cTn id="40" dur="1000" fill="hold"/>
                                        <p:tgtEl>
                                          <p:spTgt spid="56"/>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4" fill="hold" grpId="0" nodeType="after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wipe(down)">
                                      <p:cBhvr>
                                        <p:cTn id="44" dur="500"/>
                                        <p:tgtEl>
                                          <p:spTgt spid="63"/>
                                        </p:tgtEl>
                                      </p:cBhvr>
                                    </p:animEffect>
                                  </p:childTnLst>
                                </p:cTn>
                              </p:par>
                            </p:childTnLst>
                          </p:cTn>
                        </p:par>
                        <p:par>
                          <p:cTn id="45" fill="hold">
                            <p:stCondLst>
                              <p:cond delay="5000"/>
                            </p:stCondLst>
                            <p:childTnLst>
                              <p:par>
                                <p:cTn id="46" presetID="53" presetClass="entr" presetSubtype="16" fill="hold" grpId="0" nodeType="afterEffect">
                                  <p:stCondLst>
                                    <p:cond delay="0"/>
                                  </p:stCondLst>
                                  <p:childTnLst>
                                    <p:set>
                                      <p:cBhvr>
                                        <p:cTn id="47" dur="1" fill="hold">
                                          <p:stCondLst>
                                            <p:cond delay="0"/>
                                          </p:stCondLst>
                                        </p:cTn>
                                        <p:tgtEl>
                                          <p:spTgt spid="65"/>
                                        </p:tgtEl>
                                        <p:attrNameLst>
                                          <p:attrName>style.visibility</p:attrName>
                                        </p:attrNameLst>
                                      </p:cBhvr>
                                      <p:to>
                                        <p:strVal val="visible"/>
                                      </p:to>
                                    </p:set>
                                    <p:anim calcmode="lin" valueType="num">
                                      <p:cBhvr>
                                        <p:cTn id="48" dur="500" fill="hold"/>
                                        <p:tgtEl>
                                          <p:spTgt spid="65"/>
                                        </p:tgtEl>
                                        <p:attrNameLst>
                                          <p:attrName>ppt_w</p:attrName>
                                        </p:attrNameLst>
                                      </p:cBhvr>
                                      <p:tavLst>
                                        <p:tav tm="0">
                                          <p:val>
                                            <p:fltVal val="0"/>
                                          </p:val>
                                        </p:tav>
                                        <p:tav tm="100000">
                                          <p:val>
                                            <p:strVal val="#ppt_w"/>
                                          </p:val>
                                        </p:tav>
                                      </p:tavLst>
                                    </p:anim>
                                    <p:anim calcmode="lin" valueType="num">
                                      <p:cBhvr>
                                        <p:cTn id="49" dur="500" fill="hold"/>
                                        <p:tgtEl>
                                          <p:spTgt spid="65"/>
                                        </p:tgtEl>
                                        <p:attrNameLst>
                                          <p:attrName>ppt_h</p:attrName>
                                        </p:attrNameLst>
                                      </p:cBhvr>
                                      <p:tavLst>
                                        <p:tav tm="0">
                                          <p:val>
                                            <p:fltVal val="0"/>
                                          </p:val>
                                        </p:tav>
                                        <p:tav tm="100000">
                                          <p:val>
                                            <p:strVal val="#ppt_h"/>
                                          </p:val>
                                        </p:tav>
                                      </p:tavLst>
                                    </p:anim>
                                    <p:animEffect transition="in" filter="fade">
                                      <p:cBhvr>
                                        <p:cTn id="50" dur="500"/>
                                        <p:tgtEl>
                                          <p:spTgt spid="65"/>
                                        </p:tgtEl>
                                      </p:cBhvr>
                                    </p:animEffect>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Effect transition="in" filter="fade">
                                      <p:cBhvr>
                                        <p:cTn id="54" dur="1000"/>
                                        <p:tgtEl>
                                          <p:spTgt spid="64"/>
                                        </p:tgtEl>
                                      </p:cBhvr>
                                    </p:animEffect>
                                    <p:anim calcmode="lin" valueType="num">
                                      <p:cBhvr>
                                        <p:cTn id="55" dur="1000" fill="hold"/>
                                        <p:tgtEl>
                                          <p:spTgt spid="64"/>
                                        </p:tgtEl>
                                        <p:attrNameLst>
                                          <p:attrName>ppt_x</p:attrName>
                                        </p:attrNameLst>
                                      </p:cBhvr>
                                      <p:tavLst>
                                        <p:tav tm="0">
                                          <p:val>
                                            <p:strVal val="#ppt_x"/>
                                          </p:val>
                                        </p:tav>
                                        <p:tav tm="100000">
                                          <p:val>
                                            <p:strVal val="#ppt_x"/>
                                          </p:val>
                                        </p:tav>
                                      </p:tavLst>
                                    </p:anim>
                                    <p:anim calcmode="lin" valueType="num">
                                      <p:cBhvr>
                                        <p:cTn id="56" dur="1000" fill="hold"/>
                                        <p:tgtEl>
                                          <p:spTgt spid="64"/>
                                        </p:tgtEl>
                                        <p:attrNameLst>
                                          <p:attrName>ppt_y</p:attrName>
                                        </p:attrNameLst>
                                      </p:cBhvr>
                                      <p:tavLst>
                                        <p:tav tm="0">
                                          <p:val>
                                            <p:strVal val="#ppt_y+.1"/>
                                          </p:val>
                                        </p:tav>
                                        <p:tav tm="100000">
                                          <p:val>
                                            <p:strVal val="#ppt_y"/>
                                          </p:val>
                                        </p:tav>
                                      </p:tavLst>
                                    </p:anim>
                                  </p:childTnLst>
                                </p:cTn>
                              </p:par>
                            </p:childTnLst>
                          </p:cTn>
                        </p:par>
                        <p:par>
                          <p:cTn id="57" fill="hold">
                            <p:stCondLst>
                              <p:cond delay="6500"/>
                            </p:stCondLst>
                            <p:childTnLst>
                              <p:par>
                                <p:cTn id="58" presetID="22" presetClass="entr" presetSubtype="4" fill="hold" grpId="0" nodeType="afterEffect">
                                  <p:stCondLst>
                                    <p:cond delay="0"/>
                                  </p:stCondLst>
                                  <p:childTnLst>
                                    <p:set>
                                      <p:cBhvr>
                                        <p:cTn id="59" dur="1" fill="hold">
                                          <p:stCondLst>
                                            <p:cond delay="0"/>
                                          </p:stCondLst>
                                        </p:cTn>
                                        <p:tgtEl>
                                          <p:spTgt spid="70"/>
                                        </p:tgtEl>
                                        <p:attrNameLst>
                                          <p:attrName>style.visibility</p:attrName>
                                        </p:attrNameLst>
                                      </p:cBhvr>
                                      <p:to>
                                        <p:strVal val="visible"/>
                                      </p:to>
                                    </p:set>
                                    <p:animEffect transition="in" filter="wipe(down)">
                                      <p:cBhvr>
                                        <p:cTn id="60" dur="500"/>
                                        <p:tgtEl>
                                          <p:spTgt spid="70"/>
                                        </p:tgtEl>
                                      </p:cBhvr>
                                    </p:animEffect>
                                  </p:childTnLst>
                                </p:cTn>
                              </p:par>
                            </p:childTnLst>
                          </p:cTn>
                        </p:par>
                        <p:par>
                          <p:cTn id="61" fill="hold">
                            <p:stCondLst>
                              <p:cond delay="7000"/>
                            </p:stCondLst>
                            <p:childTnLst>
                              <p:par>
                                <p:cTn id="62" presetID="53" presetClass="entr" presetSubtype="16"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 calcmode="lin" valueType="num">
                                      <p:cBhvr>
                                        <p:cTn id="64" dur="500" fill="hold"/>
                                        <p:tgtEl>
                                          <p:spTgt spid="72"/>
                                        </p:tgtEl>
                                        <p:attrNameLst>
                                          <p:attrName>ppt_w</p:attrName>
                                        </p:attrNameLst>
                                      </p:cBhvr>
                                      <p:tavLst>
                                        <p:tav tm="0">
                                          <p:val>
                                            <p:fltVal val="0"/>
                                          </p:val>
                                        </p:tav>
                                        <p:tav tm="100000">
                                          <p:val>
                                            <p:strVal val="#ppt_w"/>
                                          </p:val>
                                        </p:tav>
                                      </p:tavLst>
                                    </p:anim>
                                    <p:anim calcmode="lin" valueType="num">
                                      <p:cBhvr>
                                        <p:cTn id="65" dur="500" fill="hold"/>
                                        <p:tgtEl>
                                          <p:spTgt spid="72"/>
                                        </p:tgtEl>
                                        <p:attrNameLst>
                                          <p:attrName>ppt_h</p:attrName>
                                        </p:attrNameLst>
                                      </p:cBhvr>
                                      <p:tavLst>
                                        <p:tav tm="0">
                                          <p:val>
                                            <p:fltVal val="0"/>
                                          </p:val>
                                        </p:tav>
                                        <p:tav tm="100000">
                                          <p:val>
                                            <p:strVal val="#ppt_h"/>
                                          </p:val>
                                        </p:tav>
                                      </p:tavLst>
                                    </p:anim>
                                    <p:animEffect transition="in" filter="fade">
                                      <p:cBhvr>
                                        <p:cTn id="66" dur="500"/>
                                        <p:tgtEl>
                                          <p:spTgt spid="72"/>
                                        </p:tgtEl>
                                      </p:cBhvr>
                                    </p:animEffect>
                                  </p:childTnLst>
                                </p:cTn>
                              </p:par>
                            </p:childTnLst>
                          </p:cTn>
                        </p:par>
                        <p:par>
                          <p:cTn id="67" fill="hold">
                            <p:stCondLst>
                              <p:cond delay="7500"/>
                            </p:stCondLst>
                            <p:childTnLst>
                              <p:par>
                                <p:cTn id="68" presetID="42" presetClass="entr" presetSubtype="0" fill="hold" grpId="0" nodeType="afterEffect">
                                  <p:stCondLst>
                                    <p:cond delay="0"/>
                                  </p:stCondLst>
                                  <p:childTnLst>
                                    <p:set>
                                      <p:cBhvr>
                                        <p:cTn id="69" dur="1" fill="hold">
                                          <p:stCondLst>
                                            <p:cond delay="0"/>
                                          </p:stCondLst>
                                        </p:cTn>
                                        <p:tgtEl>
                                          <p:spTgt spid="71"/>
                                        </p:tgtEl>
                                        <p:attrNameLst>
                                          <p:attrName>style.visibility</p:attrName>
                                        </p:attrNameLst>
                                      </p:cBhvr>
                                      <p:to>
                                        <p:strVal val="visible"/>
                                      </p:to>
                                    </p:set>
                                    <p:animEffect transition="in" filter="fade">
                                      <p:cBhvr>
                                        <p:cTn id="70" dur="1000"/>
                                        <p:tgtEl>
                                          <p:spTgt spid="71"/>
                                        </p:tgtEl>
                                      </p:cBhvr>
                                    </p:animEffect>
                                    <p:anim calcmode="lin" valueType="num">
                                      <p:cBhvr>
                                        <p:cTn id="71" dur="1000" fill="hold"/>
                                        <p:tgtEl>
                                          <p:spTgt spid="71"/>
                                        </p:tgtEl>
                                        <p:attrNameLst>
                                          <p:attrName>ppt_x</p:attrName>
                                        </p:attrNameLst>
                                      </p:cBhvr>
                                      <p:tavLst>
                                        <p:tav tm="0">
                                          <p:val>
                                            <p:strVal val="#ppt_x"/>
                                          </p:val>
                                        </p:tav>
                                        <p:tav tm="100000">
                                          <p:val>
                                            <p:strVal val="#ppt_x"/>
                                          </p:val>
                                        </p:tav>
                                      </p:tavLst>
                                    </p:anim>
                                    <p:anim calcmode="lin" valueType="num">
                                      <p:cBhvr>
                                        <p:cTn id="72" dur="1000" fill="hold"/>
                                        <p:tgtEl>
                                          <p:spTgt spid="71"/>
                                        </p:tgtEl>
                                        <p:attrNameLst>
                                          <p:attrName>ppt_y</p:attrName>
                                        </p:attrNameLst>
                                      </p:cBhvr>
                                      <p:tavLst>
                                        <p:tav tm="0">
                                          <p:val>
                                            <p:strVal val="#ppt_y+.1"/>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down)">
                                      <p:cBhvr>
                                        <p:cTn id="76" dur="500"/>
                                        <p:tgtEl>
                                          <p:spTgt spid="77"/>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79"/>
                                        </p:tgtEl>
                                        <p:attrNameLst>
                                          <p:attrName>style.visibility</p:attrName>
                                        </p:attrNameLst>
                                      </p:cBhvr>
                                      <p:to>
                                        <p:strVal val="visible"/>
                                      </p:to>
                                    </p:set>
                                    <p:anim calcmode="lin" valueType="num">
                                      <p:cBhvr>
                                        <p:cTn id="80" dur="500" fill="hold"/>
                                        <p:tgtEl>
                                          <p:spTgt spid="79"/>
                                        </p:tgtEl>
                                        <p:attrNameLst>
                                          <p:attrName>ppt_w</p:attrName>
                                        </p:attrNameLst>
                                      </p:cBhvr>
                                      <p:tavLst>
                                        <p:tav tm="0">
                                          <p:val>
                                            <p:fltVal val="0"/>
                                          </p:val>
                                        </p:tav>
                                        <p:tav tm="100000">
                                          <p:val>
                                            <p:strVal val="#ppt_w"/>
                                          </p:val>
                                        </p:tav>
                                      </p:tavLst>
                                    </p:anim>
                                    <p:anim calcmode="lin" valueType="num">
                                      <p:cBhvr>
                                        <p:cTn id="81" dur="500" fill="hold"/>
                                        <p:tgtEl>
                                          <p:spTgt spid="79"/>
                                        </p:tgtEl>
                                        <p:attrNameLst>
                                          <p:attrName>ppt_h</p:attrName>
                                        </p:attrNameLst>
                                      </p:cBhvr>
                                      <p:tavLst>
                                        <p:tav tm="0">
                                          <p:val>
                                            <p:fltVal val="0"/>
                                          </p:val>
                                        </p:tav>
                                        <p:tav tm="100000">
                                          <p:val>
                                            <p:strVal val="#ppt_h"/>
                                          </p:val>
                                        </p:tav>
                                      </p:tavLst>
                                    </p:anim>
                                    <p:animEffect transition="in" filter="fade">
                                      <p:cBhvr>
                                        <p:cTn id="82" dur="500"/>
                                        <p:tgtEl>
                                          <p:spTgt spid="79"/>
                                        </p:tgtEl>
                                      </p:cBhvr>
                                    </p:animEffect>
                                  </p:childTnLst>
                                </p:cTn>
                              </p:par>
                            </p:childTnLst>
                          </p:cTn>
                        </p:par>
                        <p:par>
                          <p:cTn id="83" fill="hold">
                            <p:stCondLst>
                              <p:cond delay="9500"/>
                            </p:stCondLst>
                            <p:childTnLst>
                              <p:par>
                                <p:cTn id="84" presetID="42" presetClass="entr" presetSubtype="0" fill="hold" grpId="0" nodeType="afterEffect">
                                  <p:stCondLst>
                                    <p:cond delay="0"/>
                                  </p:stCondLst>
                                  <p:childTnLst>
                                    <p:set>
                                      <p:cBhvr>
                                        <p:cTn id="85" dur="1" fill="hold">
                                          <p:stCondLst>
                                            <p:cond delay="0"/>
                                          </p:stCondLst>
                                        </p:cTn>
                                        <p:tgtEl>
                                          <p:spTgt spid="78"/>
                                        </p:tgtEl>
                                        <p:attrNameLst>
                                          <p:attrName>style.visibility</p:attrName>
                                        </p:attrNameLst>
                                      </p:cBhvr>
                                      <p:to>
                                        <p:strVal val="visible"/>
                                      </p:to>
                                    </p:set>
                                    <p:animEffect transition="in" filter="fade">
                                      <p:cBhvr>
                                        <p:cTn id="86" dur="1000"/>
                                        <p:tgtEl>
                                          <p:spTgt spid="78"/>
                                        </p:tgtEl>
                                      </p:cBhvr>
                                    </p:animEffect>
                                    <p:anim calcmode="lin" valueType="num">
                                      <p:cBhvr>
                                        <p:cTn id="87" dur="1000" fill="hold"/>
                                        <p:tgtEl>
                                          <p:spTgt spid="78"/>
                                        </p:tgtEl>
                                        <p:attrNameLst>
                                          <p:attrName>ppt_x</p:attrName>
                                        </p:attrNameLst>
                                      </p:cBhvr>
                                      <p:tavLst>
                                        <p:tav tm="0">
                                          <p:val>
                                            <p:strVal val="#ppt_x"/>
                                          </p:val>
                                        </p:tav>
                                        <p:tav tm="100000">
                                          <p:val>
                                            <p:strVal val="#ppt_x"/>
                                          </p:val>
                                        </p:tav>
                                      </p:tavLst>
                                    </p:anim>
                                    <p:anim calcmode="lin" valueType="num">
                                      <p:cBhvr>
                                        <p:cTn id="88"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5" grpId="0" animBg="1"/>
      <p:bldP spid="56" grpId="0"/>
      <p:bldP spid="57" grpId="0"/>
      <p:bldP spid="63" grpId="0" animBg="1"/>
      <p:bldP spid="64" grpId="0"/>
      <p:bldP spid="65" grpId="0"/>
      <p:bldP spid="70" grpId="0" animBg="1"/>
      <p:bldP spid="71" grpId="0"/>
      <p:bldP spid="72" grpId="0"/>
      <p:bldP spid="77" grpId="0" animBg="1"/>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2017-09-28T18:06:34Z</dcterms:modified>
</cp:coreProperties>
</file>