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601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8" name="Oval 7"/>
          <p:cNvSpPr>
            <a:spLocks noChangeAspect="1"/>
          </p:cNvSpPr>
          <p:nvPr/>
        </p:nvSpPr>
        <p:spPr>
          <a:xfrm>
            <a:off x="3419439" y="2535208"/>
            <a:ext cx="777240" cy="777240"/>
          </a:xfrm>
          <a:prstGeom prst="ellipse">
            <a:avLst/>
          </a:prstGeom>
          <a:solidFill>
            <a:srgbClr val="FE4A1E"/>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00B0F0"/>
              </a:solidFill>
              <a:latin typeface="Lato"/>
            </a:endParaRPr>
          </a:p>
        </p:txBody>
      </p:sp>
      <p:sp>
        <p:nvSpPr>
          <p:cNvPr id="33" name="Freeform: Shape 32"/>
          <p:cNvSpPr/>
          <p:nvPr/>
        </p:nvSpPr>
        <p:spPr>
          <a:xfrm>
            <a:off x="9587137" y="2244437"/>
            <a:ext cx="1167454" cy="3907260"/>
          </a:xfrm>
          <a:custGeom>
            <a:avLst/>
            <a:gdLst>
              <a:gd name="connsiteX0" fmla="*/ 1158580 w 1167454"/>
              <a:gd name="connsiteY0" fmla="*/ 0 h 3907260"/>
              <a:gd name="connsiteX1" fmla="*/ 1167454 w 1167454"/>
              <a:gd name="connsiteY1" fmla="*/ 0 h 3907260"/>
              <a:gd name="connsiteX2" fmla="*/ 1167454 w 1167454"/>
              <a:gd name="connsiteY2" fmla="*/ 3907260 h 3907260"/>
              <a:gd name="connsiteX3" fmla="*/ 0 w 1167454"/>
              <a:gd name="connsiteY3" fmla="*/ 3907260 h 3907260"/>
              <a:gd name="connsiteX4" fmla="*/ 0 w 1167454"/>
              <a:gd name="connsiteY4" fmla="*/ 1501058 h 3907260"/>
              <a:gd name="connsiteX5" fmla="*/ 116453 w 1167454"/>
              <a:gd name="connsiteY5" fmla="*/ 1386967 h 3907260"/>
              <a:gd name="connsiteX6" fmla="*/ 383596 w 1167454"/>
              <a:gd name="connsiteY6" fmla="*/ 1091294 h 3907260"/>
              <a:gd name="connsiteX7" fmla="*/ 461937 w 1167454"/>
              <a:gd name="connsiteY7" fmla="*/ 994858 h 3907260"/>
              <a:gd name="connsiteX8" fmla="*/ 512542 w 1167454"/>
              <a:gd name="connsiteY8" fmla="*/ 1028783 h 3907260"/>
              <a:gd name="connsiteX9" fmla="*/ 583727 w 1167454"/>
              <a:gd name="connsiteY9" fmla="*/ 1043073 h 3907260"/>
              <a:gd name="connsiteX10" fmla="*/ 766607 w 1167454"/>
              <a:gd name="connsiteY10" fmla="*/ 861232 h 3907260"/>
              <a:gd name="connsiteX11" fmla="*/ 713043 w 1167454"/>
              <a:gd name="connsiteY11" fmla="*/ 732651 h 3907260"/>
              <a:gd name="connsiteX12" fmla="*/ 684713 w 1167454"/>
              <a:gd name="connsiteY12" fmla="*/ 713659 h 3907260"/>
              <a:gd name="connsiteX13" fmla="*/ 872246 w 1167454"/>
              <a:gd name="connsiteY13" fmla="*/ 456122 h 3907260"/>
              <a:gd name="connsiteX14" fmla="*/ 1092287 w 1167454"/>
              <a:gd name="connsiteY14" fmla="*/ 117482 h 390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167454" h="3907260">
                <a:moveTo>
                  <a:pt x="1158580" y="0"/>
                </a:moveTo>
                <a:lnTo>
                  <a:pt x="1167454" y="0"/>
                </a:lnTo>
                <a:lnTo>
                  <a:pt x="1167454" y="3907260"/>
                </a:lnTo>
                <a:lnTo>
                  <a:pt x="0" y="3907260"/>
                </a:lnTo>
                <a:lnTo>
                  <a:pt x="0" y="1501058"/>
                </a:lnTo>
                <a:lnTo>
                  <a:pt x="116453" y="1386967"/>
                </a:lnTo>
                <a:cubicBezTo>
                  <a:pt x="207914" y="1290916"/>
                  <a:pt x="297003" y="1192335"/>
                  <a:pt x="383596" y="1091294"/>
                </a:cubicBezTo>
                <a:lnTo>
                  <a:pt x="461937" y="994858"/>
                </a:lnTo>
                <a:lnTo>
                  <a:pt x="512542" y="1028783"/>
                </a:lnTo>
                <a:cubicBezTo>
                  <a:pt x="534421" y="1037985"/>
                  <a:pt x="558476" y="1043073"/>
                  <a:pt x="583727" y="1043073"/>
                </a:cubicBezTo>
                <a:cubicBezTo>
                  <a:pt x="684729" y="1043073"/>
                  <a:pt x="766607" y="961660"/>
                  <a:pt x="766607" y="861232"/>
                </a:cubicBezTo>
                <a:cubicBezTo>
                  <a:pt x="766607" y="811018"/>
                  <a:pt x="746137" y="765558"/>
                  <a:pt x="713043" y="732651"/>
                </a:cubicBezTo>
                <a:lnTo>
                  <a:pt x="684713" y="713659"/>
                </a:lnTo>
                <a:lnTo>
                  <a:pt x="872246" y="456122"/>
                </a:lnTo>
                <a:cubicBezTo>
                  <a:pt x="948373" y="345533"/>
                  <a:pt x="1021761" y="232629"/>
                  <a:pt x="1092287" y="117482"/>
                </a:cubicBezTo>
                <a:close/>
              </a:path>
            </a:pathLst>
          </a:custGeom>
          <a:solidFill>
            <a:srgbClr val="FE4A1E"/>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B0F0"/>
              </a:solidFill>
            </a:endParaRPr>
          </a:p>
        </p:txBody>
      </p:sp>
      <p:sp>
        <p:nvSpPr>
          <p:cNvPr id="32" name="Freeform: Shape 31"/>
          <p:cNvSpPr/>
          <p:nvPr/>
        </p:nvSpPr>
        <p:spPr>
          <a:xfrm>
            <a:off x="8365892" y="3798195"/>
            <a:ext cx="1167454" cy="2353502"/>
          </a:xfrm>
          <a:custGeom>
            <a:avLst/>
            <a:gdLst>
              <a:gd name="connsiteX0" fmla="*/ 1167454 w 1167454"/>
              <a:gd name="connsiteY0" fmla="*/ 0 h 2353502"/>
              <a:gd name="connsiteX1" fmla="*/ 1167454 w 1167454"/>
              <a:gd name="connsiteY1" fmla="*/ 2353502 h 2353502"/>
              <a:gd name="connsiteX2" fmla="*/ 0 w 1167454"/>
              <a:gd name="connsiteY2" fmla="*/ 2353502 h 2353502"/>
              <a:gd name="connsiteX3" fmla="*/ 0 w 1167454"/>
              <a:gd name="connsiteY3" fmla="*/ 948697 h 2353502"/>
              <a:gd name="connsiteX4" fmla="*/ 134100 w 1167454"/>
              <a:gd name="connsiteY4" fmla="*/ 859762 h 2353502"/>
              <a:gd name="connsiteX5" fmla="*/ 439271 w 1167454"/>
              <a:gd name="connsiteY5" fmla="*/ 633922 h 2353502"/>
              <a:gd name="connsiteX6" fmla="*/ 454411 w 1167454"/>
              <a:gd name="connsiteY6" fmla="*/ 656250 h 2353502"/>
              <a:gd name="connsiteX7" fmla="*/ 583727 w 1167454"/>
              <a:gd name="connsiteY7" fmla="*/ 709510 h 2353502"/>
              <a:gd name="connsiteX8" fmla="*/ 766607 w 1167454"/>
              <a:gd name="connsiteY8" fmla="*/ 527669 h 2353502"/>
              <a:gd name="connsiteX9" fmla="*/ 752235 w 1167454"/>
              <a:gd name="connsiteY9" fmla="*/ 456889 h 2353502"/>
              <a:gd name="connsiteX10" fmla="*/ 719385 w 1167454"/>
              <a:gd name="connsiteY10" fmla="*/ 408441 h 2353502"/>
              <a:gd name="connsiteX11" fmla="*/ 959490 w 1167454"/>
              <a:gd name="connsiteY11" fmla="*/ 203747 h 2353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54" h="2353502">
                <a:moveTo>
                  <a:pt x="1167454" y="0"/>
                </a:moveTo>
                <a:lnTo>
                  <a:pt x="1167454" y="2353502"/>
                </a:lnTo>
                <a:lnTo>
                  <a:pt x="0" y="2353502"/>
                </a:lnTo>
                <a:lnTo>
                  <a:pt x="0" y="948697"/>
                </a:lnTo>
                <a:lnTo>
                  <a:pt x="134100" y="859762"/>
                </a:lnTo>
                <a:lnTo>
                  <a:pt x="439271" y="633922"/>
                </a:lnTo>
                <a:lnTo>
                  <a:pt x="454411" y="656250"/>
                </a:lnTo>
                <a:cubicBezTo>
                  <a:pt x="487506" y="689157"/>
                  <a:pt x="533226" y="709510"/>
                  <a:pt x="583727" y="709510"/>
                </a:cubicBezTo>
                <a:cubicBezTo>
                  <a:pt x="684729" y="709510"/>
                  <a:pt x="766607" y="628097"/>
                  <a:pt x="766607" y="527669"/>
                </a:cubicBezTo>
                <a:cubicBezTo>
                  <a:pt x="766607" y="502562"/>
                  <a:pt x="761490" y="478644"/>
                  <a:pt x="752235" y="456889"/>
                </a:cubicBezTo>
                <a:lnTo>
                  <a:pt x="719385" y="408441"/>
                </a:lnTo>
                <a:lnTo>
                  <a:pt x="959490" y="203747"/>
                </a:lnTo>
                <a:close/>
              </a:path>
            </a:pathLst>
          </a:custGeom>
          <a:solidFill>
            <a:srgbClr val="5C9AD3"/>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p:cNvSpPr/>
          <p:nvPr/>
        </p:nvSpPr>
        <p:spPr>
          <a:xfrm>
            <a:off x="7144647" y="4782567"/>
            <a:ext cx="1167454" cy="1369131"/>
          </a:xfrm>
          <a:custGeom>
            <a:avLst/>
            <a:gdLst>
              <a:gd name="connsiteX0" fmla="*/ 1167454 w 1167454"/>
              <a:gd name="connsiteY0" fmla="*/ 0 h 1369131"/>
              <a:gd name="connsiteX1" fmla="*/ 1167454 w 1167454"/>
              <a:gd name="connsiteY1" fmla="*/ 1369131 h 1369131"/>
              <a:gd name="connsiteX2" fmla="*/ 0 w 1167454"/>
              <a:gd name="connsiteY2" fmla="*/ 1369131 h 1369131"/>
              <a:gd name="connsiteX3" fmla="*/ 0 w 1167454"/>
              <a:gd name="connsiteY3" fmla="*/ 618660 h 1369131"/>
              <a:gd name="connsiteX4" fmla="*/ 212198 w 1167454"/>
              <a:gd name="connsiteY4" fmla="*/ 525398 h 1369131"/>
              <a:gd name="connsiteX5" fmla="*/ 414996 w 1167454"/>
              <a:gd name="connsiteY5" fmla="*/ 423506 h 1369131"/>
              <a:gd name="connsiteX6" fmla="*/ 415219 w 1167454"/>
              <a:gd name="connsiteY6" fmla="*/ 424219 h 1369131"/>
              <a:gd name="connsiteX7" fmla="*/ 583727 w 1167454"/>
              <a:gd name="connsiteY7" fmla="*/ 535279 h 1369131"/>
              <a:gd name="connsiteX8" fmla="*/ 766607 w 1167454"/>
              <a:gd name="connsiteY8" fmla="*/ 353438 h 1369131"/>
              <a:gd name="connsiteX9" fmla="*/ 752236 w 1167454"/>
              <a:gd name="connsiteY9" fmla="*/ 282658 h 1369131"/>
              <a:gd name="connsiteX10" fmla="*/ 735404 w 1167454"/>
              <a:gd name="connsiteY10" fmla="*/ 257835 h 1369131"/>
              <a:gd name="connsiteX11" fmla="*/ 1135895 w 1167454"/>
              <a:gd name="connsiteY11" fmla="*/ 20930 h 136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54" h="1369131">
                <a:moveTo>
                  <a:pt x="1167454" y="0"/>
                </a:moveTo>
                <a:lnTo>
                  <a:pt x="1167454" y="1369131"/>
                </a:lnTo>
                <a:lnTo>
                  <a:pt x="0" y="1369131"/>
                </a:lnTo>
                <a:lnTo>
                  <a:pt x="0" y="618660"/>
                </a:lnTo>
                <a:lnTo>
                  <a:pt x="212198" y="525398"/>
                </a:lnTo>
                <a:lnTo>
                  <a:pt x="414996" y="423506"/>
                </a:lnTo>
                <a:lnTo>
                  <a:pt x="415219" y="424219"/>
                </a:lnTo>
                <a:cubicBezTo>
                  <a:pt x="442982" y="489484"/>
                  <a:pt x="507976" y="535279"/>
                  <a:pt x="583727" y="535279"/>
                </a:cubicBezTo>
                <a:cubicBezTo>
                  <a:pt x="684729" y="535279"/>
                  <a:pt x="766607" y="453866"/>
                  <a:pt x="766607" y="353438"/>
                </a:cubicBezTo>
                <a:cubicBezTo>
                  <a:pt x="766607" y="328331"/>
                  <a:pt x="761490" y="304413"/>
                  <a:pt x="752236" y="282658"/>
                </a:cubicBezTo>
                <a:lnTo>
                  <a:pt x="735404" y="257835"/>
                </a:lnTo>
                <a:lnTo>
                  <a:pt x="1135895" y="20930"/>
                </a:lnTo>
                <a:close/>
              </a:path>
            </a:pathLst>
          </a:custGeom>
          <a:solidFill>
            <a:srgbClr val="44546B"/>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p:cNvSpPr/>
          <p:nvPr/>
        </p:nvSpPr>
        <p:spPr>
          <a:xfrm>
            <a:off x="5933915" y="5419673"/>
            <a:ext cx="1167454" cy="732024"/>
          </a:xfrm>
          <a:custGeom>
            <a:avLst/>
            <a:gdLst>
              <a:gd name="connsiteX0" fmla="*/ 1167454 w 1167454"/>
              <a:gd name="connsiteY0" fmla="*/ 0 h 732024"/>
              <a:gd name="connsiteX1" fmla="*/ 1167454 w 1167454"/>
              <a:gd name="connsiteY1" fmla="*/ 732024 h 732024"/>
              <a:gd name="connsiteX2" fmla="*/ 0 w 1167454"/>
              <a:gd name="connsiteY2" fmla="*/ 732024 h 732024"/>
              <a:gd name="connsiteX3" fmla="*/ 0 w 1167454"/>
              <a:gd name="connsiteY3" fmla="*/ 379106 h 732024"/>
              <a:gd name="connsiteX4" fmla="*/ 181326 w 1167454"/>
              <a:gd name="connsiteY4" fmla="*/ 334513 h 732024"/>
              <a:gd name="connsiteX5" fmla="*/ 408704 w 1167454"/>
              <a:gd name="connsiteY5" fmla="*/ 267995 h 732024"/>
              <a:gd name="connsiteX6" fmla="*/ 415219 w 1167454"/>
              <a:gd name="connsiteY6" fmla="*/ 300081 h 732024"/>
              <a:gd name="connsiteX7" fmla="*/ 583727 w 1167454"/>
              <a:gd name="connsiteY7" fmla="*/ 411141 h 732024"/>
              <a:gd name="connsiteX8" fmla="*/ 766607 w 1167454"/>
              <a:gd name="connsiteY8" fmla="*/ 229300 h 732024"/>
              <a:gd name="connsiteX9" fmla="*/ 752236 w 1167454"/>
              <a:gd name="connsiteY9" fmla="*/ 158520 h 732024"/>
              <a:gd name="connsiteX10" fmla="*/ 751196 w 1167454"/>
              <a:gd name="connsiteY10" fmla="*/ 156987 h 732024"/>
              <a:gd name="connsiteX11" fmla="*/ 936583 w 1167454"/>
              <a:gd name="connsiteY11" fmla="*/ 92127 h 732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54" h="732024">
                <a:moveTo>
                  <a:pt x="1167454" y="0"/>
                </a:moveTo>
                <a:lnTo>
                  <a:pt x="1167454" y="732024"/>
                </a:lnTo>
                <a:lnTo>
                  <a:pt x="0" y="732024"/>
                </a:lnTo>
                <a:lnTo>
                  <a:pt x="0" y="379106"/>
                </a:lnTo>
                <a:lnTo>
                  <a:pt x="181326" y="334513"/>
                </a:lnTo>
                <a:lnTo>
                  <a:pt x="408704" y="267995"/>
                </a:lnTo>
                <a:lnTo>
                  <a:pt x="415219" y="300081"/>
                </a:lnTo>
                <a:cubicBezTo>
                  <a:pt x="442982" y="365346"/>
                  <a:pt x="507976" y="411141"/>
                  <a:pt x="583727" y="411141"/>
                </a:cubicBezTo>
                <a:cubicBezTo>
                  <a:pt x="684729" y="411141"/>
                  <a:pt x="766607" y="329728"/>
                  <a:pt x="766607" y="229300"/>
                </a:cubicBezTo>
                <a:cubicBezTo>
                  <a:pt x="766607" y="204193"/>
                  <a:pt x="761490" y="180275"/>
                  <a:pt x="752236" y="158520"/>
                </a:cubicBezTo>
                <a:lnTo>
                  <a:pt x="751196" y="156987"/>
                </a:lnTo>
                <a:lnTo>
                  <a:pt x="936583" y="92127"/>
                </a:lnTo>
                <a:close/>
              </a:path>
            </a:pathLst>
          </a:custGeom>
          <a:solidFill>
            <a:srgbClr val="7A7A7A"/>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296503" y="1528945"/>
            <a:ext cx="10868892" cy="58477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6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cxnSp>
        <p:nvCxnSpPr>
          <p:cNvPr id="36" name="Elbow Connector 86"/>
          <p:cNvCxnSpPr>
            <a:stCxn id="8" idx="6"/>
          </p:cNvCxnSpPr>
          <p:nvPr/>
        </p:nvCxnSpPr>
        <p:spPr>
          <a:xfrm>
            <a:off x="4196679" y="2923828"/>
            <a:ext cx="5974185" cy="162272"/>
          </a:xfrm>
          <a:prstGeom prst="bentConnector3">
            <a:avLst/>
          </a:prstGeom>
          <a:ln w="12700">
            <a:solidFill>
              <a:schemeClr val="bg1"/>
            </a:solidFill>
            <a:tailEnd type="oval" w="lg" len="lg"/>
          </a:ln>
        </p:spPr>
        <p:style>
          <a:lnRef idx="1">
            <a:schemeClr val="accent1"/>
          </a:lnRef>
          <a:fillRef idx="0">
            <a:schemeClr val="accent1"/>
          </a:fillRef>
          <a:effectRef idx="0">
            <a:schemeClr val="accent1"/>
          </a:effectRef>
          <a:fontRef idx="minor">
            <a:schemeClr val="tx1"/>
          </a:fontRef>
        </p:style>
      </p:cxnSp>
      <p:cxnSp>
        <p:nvCxnSpPr>
          <p:cNvPr id="38" name="Elbow Connector 86"/>
          <p:cNvCxnSpPr>
            <a:stCxn id="44" idx="6"/>
          </p:cNvCxnSpPr>
          <p:nvPr/>
        </p:nvCxnSpPr>
        <p:spPr>
          <a:xfrm>
            <a:off x="4196679" y="3919915"/>
            <a:ext cx="4752940" cy="441533"/>
          </a:xfrm>
          <a:prstGeom prst="bentConnector3">
            <a:avLst/>
          </a:prstGeom>
          <a:ln w="12700">
            <a:solidFill>
              <a:schemeClr val="bg1"/>
            </a:solidFill>
            <a:tailEnd type="oval" w="lg" len="lg"/>
          </a:ln>
        </p:spPr>
        <p:style>
          <a:lnRef idx="1">
            <a:schemeClr val="accent1"/>
          </a:lnRef>
          <a:fillRef idx="0">
            <a:schemeClr val="accent1"/>
          </a:fillRef>
          <a:effectRef idx="0">
            <a:schemeClr val="accent1"/>
          </a:effectRef>
          <a:fontRef idx="minor">
            <a:schemeClr val="tx1"/>
          </a:fontRef>
        </p:style>
      </p:cxnSp>
      <p:cxnSp>
        <p:nvCxnSpPr>
          <p:cNvPr id="40" name="Elbow Connector 86"/>
          <p:cNvCxnSpPr>
            <a:stCxn id="45" idx="6"/>
          </p:cNvCxnSpPr>
          <p:nvPr/>
        </p:nvCxnSpPr>
        <p:spPr>
          <a:xfrm>
            <a:off x="4196679" y="4916002"/>
            <a:ext cx="3531695" cy="217324"/>
          </a:xfrm>
          <a:prstGeom prst="bentConnector3">
            <a:avLst/>
          </a:prstGeom>
          <a:ln w="12700">
            <a:solidFill>
              <a:schemeClr val="bg1"/>
            </a:solidFill>
            <a:tailEnd type="oval" w="lg" len="lg"/>
          </a:ln>
        </p:spPr>
        <p:style>
          <a:lnRef idx="1">
            <a:schemeClr val="accent1"/>
          </a:lnRef>
          <a:fillRef idx="0">
            <a:schemeClr val="accent1"/>
          </a:fillRef>
          <a:effectRef idx="0">
            <a:schemeClr val="accent1"/>
          </a:effectRef>
          <a:fontRef idx="minor">
            <a:schemeClr val="tx1"/>
          </a:fontRef>
        </p:style>
      </p:cxnSp>
      <p:cxnSp>
        <p:nvCxnSpPr>
          <p:cNvPr id="42" name="Elbow Connector 86"/>
          <p:cNvCxnSpPr>
            <a:stCxn id="46" idx="6"/>
          </p:cNvCxnSpPr>
          <p:nvPr/>
        </p:nvCxnSpPr>
        <p:spPr>
          <a:xfrm flipV="1">
            <a:off x="4182946" y="5673437"/>
            <a:ext cx="2334696" cy="238652"/>
          </a:xfrm>
          <a:prstGeom prst="bentConnector3">
            <a:avLst/>
          </a:prstGeom>
          <a:ln w="12700">
            <a:solidFill>
              <a:schemeClr val="bg1"/>
            </a:solidFill>
            <a:tailEnd type="oval" w="lg" len="lg"/>
          </a:ln>
        </p:spPr>
        <p:style>
          <a:lnRef idx="1">
            <a:schemeClr val="accent1"/>
          </a:lnRef>
          <a:fillRef idx="0">
            <a:schemeClr val="accent1"/>
          </a:fillRef>
          <a:effectRef idx="0">
            <a:schemeClr val="accent1"/>
          </a:effectRef>
          <a:fontRef idx="minor">
            <a:schemeClr val="tx1"/>
          </a:fontRef>
        </p:style>
      </p:cxnSp>
      <p:sp>
        <p:nvSpPr>
          <p:cNvPr id="44" name="Oval 43"/>
          <p:cNvSpPr>
            <a:spLocks noChangeAspect="1"/>
          </p:cNvSpPr>
          <p:nvPr/>
        </p:nvSpPr>
        <p:spPr>
          <a:xfrm>
            <a:off x="3419439" y="3531295"/>
            <a:ext cx="777240" cy="777240"/>
          </a:xfrm>
          <a:prstGeom prst="ellipse">
            <a:avLst/>
          </a:prstGeom>
          <a:solidFill>
            <a:srgbClr val="5C9AD3"/>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Lato"/>
            </a:endParaRPr>
          </a:p>
        </p:txBody>
      </p:sp>
      <p:sp>
        <p:nvSpPr>
          <p:cNvPr id="45" name="Oval 44"/>
          <p:cNvSpPr>
            <a:spLocks noChangeAspect="1"/>
          </p:cNvSpPr>
          <p:nvPr/>
        </p:nvSpPr>
        <p:spPr>
          <a:xfrm>
            <a:off x="3419439" y="4527382"/>
            <a:ext cx="777240" cy="777240"/>
          </a:xfrm>
          <a:prstGeom prst="ellipse">
            <a:avLst/>
          </a:prstGeom>
          <a:solidFill>
            <a:srgbClr val="44546B"/>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Lato"/>
            </a:endParaRPr>
          </a:p>
        </p:txBody>
      </p:sp>
      <p:sp>
        <p:nvSpPr>
          <p:cNvPr id="46" name="Oval 45"/>
          <p:cNvSpPr>
            <a:spLocks noChangeAspect="1"/>
          </p:cNvSpPr>
          <p:nvPr/>
        </p:nvSpPr>
        <p:spPr>
          <a:xfrm>
            <a:off x="3405706" y="5523469"/>
            <a:ext cx="777240" cy="777240"/>
          </a:xfrm>
          <a:prstGeom prst="ellipse">
            <a:avLst/>
          </a:prstGeom>
          <a:solidFill>
            <a:srgbClr val="7A7A7A"/>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Lato"/>
            </a:endParaRPr>
          </a:p>
        </p:txBody>
      </p:sp>
      <p:grpSp>
        <p:nvGrpSpPr>
          <p:cNvPr id="53" name="Group 56"/>
          <p:cNvGrpSpPr/>
          <p:nvPr/>
        </p:nvGrpSpPr>
        <p:grpSpPr>
          <a:xfrm>
            <a:off x="211129" y="2472639"/>
            <a:ext cx="3034928" cy="699737"/>
            <a:chOff x="-296510" y="1363501"/>
            <a:chExt cx="2276196" cy="524802"/>
          </a:xfrm>
        </p:grpSpPr>
        <p:sp>
          <p:nvSpPr>
            <p:cNvPr id="54" name="TextBox 53"/>
            <p:cNvSpPr txBox="1"/>
            <p:nvPr/>
          </p:nvSpPr>
          <p:spPr>
            <a:xfrm>
              <a:off x="-296510" y="1611304"/>
              <a:ext cx="2276196" cy="276999"/>
            </a:xfrm>
            <a:prstGeom prst="rect">
              <a:avLst/>
            </a:prstGeom>
            <a:noFill/>
          </p:spPr>
          <p:txBody>
            <a:bodyPr wrap="square" lIns="0" tIns="0" rIns="0" bIns="0" rtlCol="0">
              <a:spAutoFit/>
            </a:bodyPr>
            <a:lstStyle/>
            <a:p>
              <a:pPr algn="r"/>
              <a:r>
                <a:rPr lang="en-US" sz="1200" dirty="0">
                  <a:solidFill>
                    <a:schemeClr val="bg1"/>
                  </a:solidFill>
                  <a:latin typeface="Candara" panose="020E0502030303020204" pitchFamily="34" charset="0"/>
                </a:rPr>
                <a:t>Lorem ipsum dolor sit amet, consectetur adipiscing elit, sed do.</a:t>
              </a:r>
            </a:p>
          </p:txBody>
        </p:sp>
        <p:sp>
          <p:nvSpPr>
            <p:cNvPr id="55" name="Rectangle 54"/>
            <p:cNvSpPr/>
            <p:nvPr/>
          </p:nvSpPr>
          <p:spPr>
            <a:xfrm>
              <a:off x="927666" y="1363501"/>
              <a:ext cx="1052019" cy="215492"/>
            </a:xfrm>
            <a:prstGeom prst="rect">
              <a:avLst/>
            </a:prstGeom>
          </p:spPr>
          <p:txBody>
            <a:bodyPr wrap="none" lIns="0" tIns="0" rIns="0" bIns="0">
              <a:spAutoFit/>
            </a:bodyPr>
            <a:lstStyle/>
            <a:p>
              <a:pPr algn="r"/>
              <a:r>
                <a:rPr lang="en-US" sz="1867" b="1" dirty="0">
                  <a:solidFill>
                    <a:srgbClr val="FE4A1E"/>
                  </a:solidFill>
                </a:rPr>
                <a:t>Keyword Here</a:t>
              </a:r>
            </a:p>
          </p:txBody>
        </p:sp>
      </p:grpSp>
      <p:grpSp>
        <p:nvGrpSpPr>
          <p:cNvPr id="56" name="Group 56"/>
          <p:cNvGrpSpPr/>
          <p:nvPr/>
        </p:nvGrpSpPr>
        <p:grpSpPr>
          <a:xfrm>
            <a:off x="245772" y="3500122"/>
            <a:ext cx="3034928" cy="699737"/>
            <a:chOff x="-296510" y="1363501"/>
            <a:chExt cx="2276196" cy="524802"/>
          </a:xfrm>
        </p:grpSpPr>
        <p:sp>
          <p:nvSpPr>
            <p:cNvPr id="57" name="TextBox 56"/>
            <p:cNvSpPr txBox="1"/>
            <p:nvPr/>
          </p:nvSpPr>
          <p:spPr>
            <a:xfrm>
              <a:off x="-296510" y="1611304"/>
              <a:ext cx="2276196" cy="276999"/>
            </a:xfrm>
            <a:prstGeom prst="rect">
              <a:avLst/>
            </a:prstGeom>
            <a:noFill/>
          </p:spPr>
          <p:txBody>
            <a:bodyPr wrap="square" lIns="0" tIns="0" rIns="0" bIns="0" rtlCol="0">
              <a:spAutoFit/>
            </a:bodyPr>
            <a:lstStyle/>
            <a:p>
              <a:pPr algn="r"/>
              <a:r>
                <a:rPr lang="en-US" sz="1200" dirty="0">
                  <a:solidFill>
                    <a:schemeClr val="bg1"/>
                  </a:solidFill>
                  <a:latin typeface="Candara" panose="020E0502030303020204" pitchFamily="34" charset="0"/>
                </a:rPr>
                <a:t>Lorem ipsum dolor sit amet, consectetur adipiscing elit, sed do.</a:t>
              </a:r>
            </a:p>
          </p:txBody>
        </p:sp>
        <p:sp>
          <p:nvSpPr>
            <p:cNvPr id="58" name="Rectangle 57"/>
            <p:cNvSpPr/>
            <p:nvPr/>
          </p:nvSpPr>
          <p:spPr>
            <a:xfrm>
              <a:off x="927666" y="1363501"/>
              <a:ext cx="1052019" cy="215492"/>
            </a:xfrm>
            <a:prstGeom prst="rect">
              <a:avLst/>
            </a:prstGeom>
          </p:spPr>
          <p:txBody>
            <a:bodyPr wrap="none" lIns="0" tIns="0" rIns="0" bIns="0">
              <a:spAutoFit/>
            </a:bodyPr>
            <a:lstStyle/>
            <a:p>
              <a:pPr algn="r"/>
              <a:r>
                <a:rPr lang="en-US" sz="1867" b="1" dirty="0">
                  <a:solidFill>
                    <a:srgbClr val="5C9AD3"/>
                  </a:solidFill>
                </a:rPr>
                <a:t>Keyword Here</a:t>
              </a:r>
            </a:p>
          </p:txBody>
        </p:sp>
      </p:grpSp>
      <p:grpSp>
        <p:nvGrpSpPr>
          <p:cNvPr id="59" name="Group 56"/>
          <p:cNvGrpSpPr/>
          <p:nvPr/>
        </p:nvGrpSpPr>
        <p:grpSpPr>
          <a:xfrm>
            <a:off x="241177" y="4521583"/>
            <a:ext cx="3034928" cy="699737"/>
            <a:chOff x="-296510" y="1363501"/>
            <a:chExt cx="2276196" cy="524802"/>
          </a:xfrm>
        </p:grpSpPr>
        <p:sp>
          <p:nvSpPr>
            <p:cNvPr id="60" name="TextBox 59"/>
            <p:cNvSpPr txBox="1"/>
            <p:nvPr/>
          </p:nvSpPr>
          <p:spPr>
            <a:xfrm>
              <a:off x="-296510" y="1611304"/>
              <a:ext cx="2276196" cy="276999"/>
            </a:xfrm>
            <a:prstGeom prst="rect">
              <a:avLst/>
            </a:prstGeom>
            <a:noFill/>
          </p:spPr>
          <p:txBody>
            <a:bodyPr wrap="square" lIns="0" tIns="0" rIns="0" bIns="0" rtlCol="0">
              <a:spAutoFit/>
            </a:bodyPr>
            <a:lstStyle/>
            <a:p>
              <a:pPr algn="r"/>
              <a:r>
                <a:rPr lang="en-US" sz="1200" dirty="0">
                  <a:solidFill>
                    <a:schemeClr val="bg1"/>
                  </a:solidFill>
                  <a:latin typeface="Candara" panose="020E0502030303020204" pitchFamily="34" charset="0"/>
                </a:rPr>
                <a:t>Lorem ipsum dolor sit amet, consectetur adipiscing elit, sed do.</a:t>
              </a:r>
            </a:p>
          </p:txBody>
        </p:sp>
        <p:sp>
          <p:nvSpPr>
            <p:cNvPr id="61" name="Rectangle 60"/>
            <p:cNvSpPr/>
            <p:nvPr/>
          </p:nvSpPr>
          <p:spPr>
            <a:xfrm>
              <a:off x="927666" y="1363501"/>
              <a:ext cx="1052019" cy="215492"/>
            </a:xfrm>
            <a:prstGeom prst="rect">
              <a:avLst/>
            </a:prstGeom>
          </p:spPr>
          <p:txBody>
            <a:bodyPr wrap="none" lIns="0" tIns="0" rIns="0" bIns="0">
              <a:spAutoFit/>
            </a:bodyPr>
            <a:lstStyle/>
            <a:p>
              <a:pPr algn="r"/>
              <a:r>
                <a:rPr lang="en-US" sz="1867" b="1" dirty="0">
                  <a:solidFill>
                    <a:srgbClr val="44546B"/>
                  </a:solidFill>
                </a:rPr>
                <a:t>Keyword Here</a:t>
              </a:r>
            </a:p>
          </p:txBody>
        </p:sp>
      </p:grpSp>
      <p:grpSp>
        <p:nvGrpSpPr>
          <p:cNvPr id="62" name="Group 56"/>
          <p:cNvGrpSpPr/>
          <p:nvPr/>
        </p:nvGrpSpPr>
        <p:grpSpPr>
          <a:xfrm>
            <a:off x="241176" y="5504251"/>
            <a:ext cx="3034928" cy="699737"/>
            <a:chOff x="-296510" y="1363501"/>
            <a:chExt cx="2276196" cy="524802"/>
          </a:xfrm>
        </p:grpSpPr>
        <p:sp>
          <p:nvSpPr>
            <p:cNvPr id="63" name="TextBox 62"/>
            <p:cNvSpPr txBox="1"/>
            <p:nvPr/>
          </p:nvSpPr>
          <p:spPr>
            <a:xfrm>
              <a:off x="-296510" y="1611304"/>
              <a:ext cx="2276196" cy="276999"/>
            </a:xfrm>
            <a:prstGeom prst="rect">
              <a:avLst/>
            </a:prstGeom>
            <a:noFill/>
          </p:spPr>
          <p:txBody>
            <a:bodyPr wrap="square" lIns="0" tIns="0" rIns="0" bIns="0" rtlCol="0">
              <a:spAutoFit/>
            </a:bodyPr>
            <a:lstStyle/>
            <a:p>
              <a:pPr algn="r"/>
              <a:r>
                <a:rPr lang="en-US" sz="1200" dirty="0">
                  <a:solidFill>
                    <a:schemeClr val="bg1"/>
                  </a:solidFill>
                  <a:latin typeface="Candara" panose="020E0502030303020204" pitchFamily="34" charset="0"/>
                </a:rPr>
                <a:t>Lorem ipsum dolor sit amet, consectetur adipiscing elit, sed do.</a:t>
              </a:r>
            </a:p>
          </p:txBody>
        </p:sp>
        <p:sp>
          <p:nvSpPr>
            <p:cNvPr id="64" name="Rectangle 63"/>
            <p:cNvSpPr/>
            <p:nvPr/>
          </p:nvSpPr>
          <p:spPr>
            <a:xfrm>
              <a:off x="927666" y="1363501"/>
              <a:ext cx="1052019" cy="215492"/>
            </a:xfrm>
            <a:prstGeom prst="rect">
              <a:avLst/>
            </a:prstGeom>
          </p:spPr>
          <p:txBody>
            <a:bodyPr wrap="none" lIns="0" tIns="0" rIns="0" bIns="0">
              <a:spAutoFit/>
            </a:bodyPr>
            <a:lstStyle/>
            <a:p>
              <a:pPr algn="r"/>
              <a:r>
                <a:rPr lang="en-US" sz="1867" b="1" dirty="0">
                  <a:solidFill>
                    <a:srgbClr val="7A7A7A"/>
                  </a:solidFill>
                </a:rPr>
                <a:t>Keyword Here</a:t>
              </a:r>
            </a:p>
          </p:txBody>
        </p:sp>
      </p:grpSp>
      <p:grpSp>
        <p:nvGrpSpPr>
          <p:cNvPr id="65" name="Group 64"/>
          <p:cNvGrpSpPr/>
          <p:nvPr/>
        </p:nvGrpSpPr>
        <p:grpSpPr>
          <a:xfrm>
            <a:off x="3560380" y="3681627"/>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66" name="Freeform 46"/>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47"/>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48"/>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49"/>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50"/>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51"/>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52"/>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53"/>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4" name="Group 73"/>
          <p:cNvGrpSpPr/>
          <p:nvPr/>
        </p:nvGrpSpPr>
        <p:grpSpPr>
          <a:xfrm>
            <a:off x="3545592" y="4681235"/>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75" name="Freeform 6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Oval 6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6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6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Oval 6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6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7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Oval 7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7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7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74"/>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Oval 75"/>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76"/>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77"/>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Oval 78"/>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79"/>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80"/>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Oval 81"/>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82"/>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83"/>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5" name="Group 94"/>
          <p:cNvGrpSpPr/>
          <p:nvPr/>
        </p:nvGrpSpPr>
        <p:grpSpPr>
          <a:xfrm>
            <a:off x="3517043" y="5637521"/>
            <a:ext cx="554567" cy="503767"/>
            <a:chOff x="3757613" y="3040063"/>
            <a:chExt cx="415925" cy="377825"/>
          </a:xfrm>
          <a:solidFill>
            <a:schemeClr val="bg1"/>
          </a:solidFill>
          <a:effectLst>
            <a:outerShdw blurRad="50800" dist="38100" dir="2700000" algn="tl" rotWithShape="0">
              <a:prstClr val="black">
                <a:alpha val="40000"/>
              </a:prstClr>
            </a:outerShdw>
          </a:effectLst>
        </p:grpSpPr>
        <p:sp>
          <p:nvSpPr>
            <p:cNvPr id="96" name="Freeform 54"/>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Rectangle 55"/>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Rectangle 56"/>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Rectangle 57"/>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58"/>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Freeform 59"/>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 name="Rectangle 60"/>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Rectangle 61"/>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 name="Rectangle 62"/>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5" name="Freeform 63"/>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06" name="Group 105"/>
          <p:cNvGrpSpPr/>
          <p:nvPr/>
        </p:nvGrpSpPr>
        <p:grpSpPr>
          <a:xfrm>
            <a:off x="3540273" y="2586632"/>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107" name="Freeform 11"/>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8" name="Freeform 12"/>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9" name="Freeform 13"/>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0" name="Freeform 14"/>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1" name="Freeform 15"/>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 name="Freeform 16"/>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3" name="Rectangle 17"/>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4" name="Freeform 18"/>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5" name="Freeform 19"/>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6" name="Freeform 20"/>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7" name="Freeform 21"/>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8" name="Freeform 22"/>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9" name="Freeform 23"/>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0" name="Freeform 24"/>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1" name="Freeform 25"/>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2" name="Freeform 26"/>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3" name="Freeform 27"/>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4" name="Freeform 28"/>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5" name="Freeform 29"/>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6" name="Freeform 30"/>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7" name="Freeform 31"/>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8" name="Freeform 32"/>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9" name="Freeform 33"/>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0" name="Freeform 34"/>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1" name="Freeform 35"/>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2" name="Rectangle 36"/>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3" name="Freeform 37"/>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4" name="Freeform 38"/>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5" name="Freeform 39"/>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6" name="Freeform 40"/>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7" name="Freeform 41"/>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8" name="Freeform 42"/>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9" name="Freeform 43"/>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0" name="Freeform 44"/>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1" name="Freeform 45"/>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142" name="Picture 141">
            <a:hlinkClick r:id="rId2"/>
            <a:extLst>
              <a:ext uri="{FF2B5EF4-FFF2-40B4-BE49-F238E27FC236}">
                <a16:creationId xmlns:a16="http://schemas.microsoft.com/office/drawing/2014/main" id="{5566634B-FDB6-4CDF-B6D9-BD081FEAA6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74604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5"/>
                                        </p:tgtEl>
                                        <p:attrNameLst>
                                          <p:attrName>style.visibility</p:attrName>
                                        </p:attrNameLst>
                                      </p:cBhvr>
                                      <p:to>
                                        <p:strVal val="visible"/>
                                      </p:to>
                                    </p:set>
                                    <p:animEffect transition="in" filter="fade">
                                      <p:cBhvr>
                                        <p:cTn id="11" dur="1000"/>
                                        <p:tgtEl>
                                          <p:spTgt spid="35"/>
                                        </p:tgtEl>
                                      </p:cBhvr>
                                    </p:animEffect>
                                    <p:anim calcmode="lin" valueType="num">
                                      <p:cBhvr>
                                        <p:cTn id="12" dur="1000" fill="hold"/>
                                        <p:tgtEl>
                                          <p:spTgt spid="35"/>
                                        </p:tgtEl>
                                        <p:attrNameLst>
                                          <p:attrName>ppt_x</p:attrName>
                                        </p:attrNameLst>
                                      </p:cBhvr>
                                      <p:tavLst>
                                        <p:tav tm="0">
                                          <p:val>
                                            <p:strVal val="#ppt_x"/>
                                          </p:val>
                                        </p:tav>
                                        <p:tav tm="100000">
                                          <p:val>
                                            <p:strVal val="#ppt_x"/>
                                          </p:val>
                                        </p:tav>
                                      </p:tavLst>
                                    </p:anim>
                                    <p:anim calcmode="lin" valueType="num">
                                      <p:cBhvr>
                                        <p:cTn id="13" dur="1000" fill="hold"/>
                                        <p:tgtEl>
                                          <p:spTgt spid="35"/>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nodeType="afterEffect">
                                  <p:stCondLst>
                                    <p:cond delay="0"/>
                                  </p:stCondLst>
                                  <p:childTnLst>
                                    <p:set>
                                      <p:cBhvr>
                                        <p:cTn id="16" dur="1" fill="hold">
                                          <p:stCondLst>
                                            <p:cond delay="0"/>
                                          </p:stCondLst>
                                        </p:cTn>
                                        <p:tgtEl>
                                          <p:spTgt spid="53"/>
                                        </p:tgtEl>
                                        <p:attrNameLst>
                                          <p:attrName>style.visibility</p:attrName>
                                        </p:attrNameLst>
                                      </p:cBhvr>
                                      <p:to>
                                        <p:strVal val="visible"/>
                                      </p:to>
                                    </p:set>
                                    <p:animEffect transition="in" filter="fade">
                                      <p:cBhvr>
                                        <p:cTn id="17" dur="1000"/>
                                        <p:tgtEl>
                                          <p:spTgt spid="53"/>
                                        </p:tgtEl>
                                      </p:cBhvr>
                                    </p:animEffect>
                                    <p:anim calcmode="lin" valueType="num">
                                      <p:cBhvr>
                                        <p:cTn id="18" dur="1000" fill="hold"/>
                                        <p:tgtEl>
                                          <p:spTgt spid="53"/>
                                        </p:tgtEl>
                                        <p:attrNameLst>
                                          <p:attrName>ppt_x</p:attrName>
                                        </p:attrNameLst>
                                      </p:cBhvr>
                                      <p:tavLst>
                                        <p:tav tm="0">
                                          <p:val>
                                            <p:strVal val="#ppt_x"/>
                                          </p:val>
                                        </p:tav>
                                        <p:tav tm="100000">
                                          <p:val>
                                            <p:strVal val="#ppt_x"/>
                                          </p:val>
                                        </p:tav>
                                      </p:tavLst>
                                    </p:anim>
                                    <p:anim calcmode="lin" valueType="num">
                                      <p:cBhvr>
                                        <p:cTn id="19" dur="1000" fill="hold"/>
                                        <p:tgtEl>
                                          <p:spTgt spid="53"/>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53" presetClass="entr" presetSubtype="16"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p:cTn id="23" dur="500" fill="hold"/>
                                        <p:tgtEl>
                                          <p:spTgt spid="8"/>
                                        </p:tgtEl>
                                        <p:attrNameLst>
                                          <p:attrName>ppt_w</p:attrName>
                                        </p:attrNameLst>
                                      </p:cBhvr>
                                      <p:tavLst>
                                        <p:tav tm="0">
                                          <p:val>
                                            <p:fltVal val="0"/>
                                          </p:val>
                                        </p:tav>
                                        <p:tav tm="100000">
                                          <p:val>
                                            <p:strVal val="#ppt_w"/>
                                          </p:val>
                                        </p:tav>
                                      </p:tavLst>
                                    </p:anim>
                                    <p:anim calcmode="lin" valueType="num">
                                      <p:cBhvr>
                                        <p:cTn id="24" dur="500" fill="hold"/>
                                        <p:tgtEl>
                                          <p:spTgt spid="8"/>
                                        </p:tgtEl>
                                        <p:attrNameLst>
                                          <p:attrName>ppt_h</p:attrName>
                                        </p:attrNameLst>
                                      </p:cBhvr>
                                      <p:tavLst>
                                        <p:tav tm="0">
                                          <p:val>
                                            <p:fltVal val="0"/>
                                          </p:val>
                                        </p:tav>
                                        <p:tav tm="100000">
                                          <p:val>
                                            <p:strVal val="#ppt_h"/>
                                          </p:val>
                                        </p:tav>
                                      </p:tavLst>
                                    </p:anim>
                                    <p:animEffect transition="in" filter="fade">
                                      <p:cBhvr>
                                        <p:cTn id="25" dur="500"/>
                                        <p:tgtEl>
                                          <p:spTgt spid="8"/>
                                        </p:tgtEl>
                                      </p:cBhvr>
                                    </p:animEffect>
                                  </p:childTnLst>
                                </p:cTn>
                              </p:par>
                              <p:par>
                                <p:cTn id="26" presetID="53" presetClass="entr" presetSubtype="16" fill="hold" nodeType="withEffect">
                                  <p:stCondLst>
                                    <p:cond delay="0"/>
                                  </p:stCondLst>
                                  <p:childTnLst>
                                    <p:set>
                                      <p:cBhvr>
                                        <p:cTn id="27" dur="1" fill="hold">
                                          <p:stCondLst>
                                            <p:cond delay="0"/>
                                          </p:stCondLst>
                                        </p:cTn>
                                        <p:tgtEl>
                                          <p:spTgt spid="106"/>
                                        </p:tgtEl>
                                        <p:attrNameLst>
                                          <p:attrName>style.visibility</p:attrName>
                                        </p:attrNameLst>
                                      </p:cBhvr>
                                      <p:to>
                                        <p:strVal val="visible"/>
                                      </p:to>
                                    </p:set>
                                    <p:anim calcmode="lin" valueType="num">
                                      <p:cBhvr>
                                        <p:cTn id="28" dur="500" fill="hold"/>
                                        <p:tgtEl>
                                          <p:spTgt spid="106"/>
                                        </p:tgtEl>
                                        <p:attrNameLst>
                                          <p:attrName>ppt_w</p:attrName>
                                        </p:attrNameLst>
                                      </p:cBhvr>
                                      <p:tavLst>
                                        <p:tav tm="0">
                                          <p:val>
                                            <p:fltVal val="0"/>
                                          </p:val>
                                        </p:tav>
                                        <p:tav tm="100000">
                                          <p:val>
                                            <p:strVal val="#ppt_w"/>
                                          </p:val>
                                        </p:tav>
                                      </p:tavLst>
                                    </p:anim>
                                    <p:anim calcmode="lin" valueType="num">
                                      <p:cBhvr>
                                        <p:cTn id="29" dur="500" fill="hold"/>
                                        <p:tgtEl>
                                          <p:spTgt spid="106"/>
                                        </p:tgtEl>
                                        <p:attrNameLst>
                                          <p:attrName>ppt_h</p:attrName>
                                        </p:attrNameLst>
                                      </p:cBhvr>
                                      <p:tavLst>
                                        <p:tav tm="0">
                                          <p:val>
                                            <p:fltVal val="0"/>
                                          </p:val>
                                        </p:tav>
                                        <p:tav tm="100000">
                                          <p:val>
                                            <p:strVal val="#ppt_h"/>
                                          </p:val>
                                        </p:tav>
                                      </p:tavLst>
                                    </p:anim>
                                    <p:animEffect transition="in" filter="fade">
                                      <p:cBhvr>
                                        <p:cTn id="30" dur="500"/>
                                        <p:tgtEl>
                                          <p:spTgt spid="106"/>
                                        </p:tgtEl>
                                      </p:cBhvr>
                                    </p:animEffect>
                                  </p:childTnLst>
                                </p:cTn>
                              </p:par>
                            </p:childTnLst>
                          </p:cTn>
                        </p:par>
                        <p:par>
                          <p:cTn id="31" fill="hold">
                            <p:stCondLst>
                              <p:cond delay="3000"/>
                            </p:stCondLst>
                            <p:childTnLst>
                              <p:par>
                                <p:cTn id="32" presetID="22" presetClass="entr" presetSubtype="8" fill="hold" nodeType="afterEffect">
                                  <p:stCondLst>
                                    <p:cond delay="0"/>
                                  </p:stCondLst>
                                  <p:childTnLst>
                                    <p:set>
                                      <p:cBhvr>
                                        <p:cTn id="33" dur="1" fill="hold">
                                          <p:stCondLst>
                                            <p:cond delay="0"/>
                                          </p:stCondLst>
                                        </p:cTn>
                                        <p:tgtEl>
                                          <p:spTgt spid="36"/>
                                        </p:tgtEl>
                                        <p:attrNameLst>
                                          <p:attrName>style.visibility</p:attrName>
                                        </p:attrNameLst>
                                      </p:cBhvr>
                                      <p:to>
                                        <p:strVal val="visible"/>
                                      </p:to>
                                    </p:set>
                                    <p:animEffect transition="in" filter="wipe(left)">
                                      <p:cBhvr>
                                        <p:cTn id="34" dur="1250"/>
                                        <p:tgtEl>
                                          <p:spTgt spid="36"/>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33"/>
                                        </p:tgtEl>
                                        <p:attrNameLst>
                                          <p:attrName>style.visibility</p:attrName>
                                        </p:attrNameLst>
                                      </p:cBhvr>
                                      <p:to>
                                        <p:strVal val="visible"/>
                                      </p:to>
                                    </p:set>
                                    <p:animEffect transition="in" filter="wipe(down)">
                                      <p:cBhvr>
                                        <p:cTn id="37" dur="1250"/>
                                        <p:tgtEl>
                                          <p:spTgt spid="33"/>
                                        </p:tgtEl>
                                      </p:cBhvr>
                                    </p:animEffect>
                                  </p:childTnLst>
                                </p:cTn>
                              </p:par>
                            </p:childTnLst>
                          </p:cTn>
                        </p:par>
                        <p:par>
                          <p:cTn id="38" fill="hold">
                            <p:stCondLst>
                              <p:cond delay="4250"/>
                            </p:stCondLst>
                            <p:childTnLst>
                              <p:par>
                                <p:cTn id="39" presetID="42" presetClass="entr" presetSubtype="0" fill="hold" nodeType="afterEffect">
                                  <p:stCondLst>
                                    <p:cond delay="0"/>
                                  </p:stCondLst>
                                  <p:childTnLst>
                                    <p:set>
                                      <p:cBhvr>
                                        <p:cTn id="40" dur="1" fill="hold">
                                          <p:stCondLst>
                                            <p:cond delay="0"/>
                                          </p:stCondLst>
                                        </p:cTn>
                                        <p:tgtEl>
                                          <p:spTgt spid="56"/>
                                        </p:tgtEl>
                                        <p:attrNameLst>
                                          <p:attrName>style.visibility</p:attrName>
                                        </p:attrNameLst>
                                      </p:cBhvr>
                                      <p:to>
                                        <p:strVal val="visible"/>
                                      </p:to>
                                    </p:set>
                                    <p:animEffect transition="in" filter="fade">
                                      <p:cBhvr>
                                        <p:cTn id="41" dur="1000"/>
                                        <p:tgtEl>
                                          <p:spTgt spid="56"/>
                                        </p:tgtEl>
                                      </p:cBhvr>
                                    </p:animEffect>
                                    <p:anim calcmode="lin" valueType="num">
                                      <p:cBhvr>
                                        <p:cTn id="42" dur="1000" fill="hold"/>
                                        <p:tgtEl>
                                          <p:spTgt spid="56"/>
                                        </p:tgtEl>
                                        <p:attrNameLst>
                                          <p:attrName>ppt_x</p:attrName>
                                        </p:attrNameLst>
                                      </p:cBhvr>
                                      <p:tavLst>
                                        <p:tav tm="0">
                                          <p:val>
                                            <p:strVal val="#ppt_x"/>
                                          </p:val>
                                        </p:tav>
                                        <p:tav tm="100000">
                                          <p:val>
                                            <p:strVal val="#ppt_x"/>
                                          </p:val>
                                        </p:tav>
                                      </p:tavLst>
                                    </p:anim>
                                    <p:anim calcmode="lin" valueType="num">
                                      <p:cBhvr>
                                        <p:cTn id="43" dur="1000" fill="hold"/>
                                        <p:tgtEl>
                                          <p:spTgt spid="56"/>
                                        </p:tgtEl>
                                        <p:attrNameLst>
                                          <p:attrName>ppt_y</p:attrName>
                                        </p:attrNameLst>
                                      </p:cBhvr>
                                      <p:tavLst>
                                        <p:tav tm="0">
                                          <p:val>
                                            <p:strVal val="#ppt_y+.1"/>
                                          </p:val>
                                        </p:tav>
                                        <p:tav tm="100000">
                                          <p:val>
                                            <p:strVal val="#ppt_y"/>
                                          </p:val>
                                        </p:tav>
                                      </p:tavLst>
                                    </p:anim>
                                  </p:childTnLst>
                                </p:cTn>
                              </p:par>
                            </p:childTnLst>
                          </p:cTn>
                        </p:par>
                        <p:par>
                          <p:cTn id="44" fill="hold">
                            <p:stCondLst>
                              <p:cond delay="5250"/>
                            </p:stCondLst>
                            <p:childTnLst>
                              <p:par>
                                <p:cTn id="45" presetID="53" presetClass="entr" presetSubtype="16" fill="hold" grpId="0" nodeType="afterEffect">
                                  <p:stCondLst>
                                    <p:cond delay="0"/>
                                  </p:stCondLst>
                                  <p:childTnLst>
                                    <p:set>
                                      <p:cBhvr>
                                        <p:cTn id="46" dur="1" fill="hold">
                                          <p:stCondLst>
                                            <p:cond delay="0"/>
                                          </p:stCondLst>
                                        </p:cTn>
                                        <p:tgtEl>
                                          <p:spTgt spid="44"/>
                                        </p:tgtEl>
                                        <p:attrNameLst>
                                          <p:attrName>style.visibility</p:attrName>
                                        </p:attrNameLst>
                                      </p:cBhvr>
                                      <p:to>
                                        <p:strVal val="visible"/>
                                      </p:to>
                                    </p:set>
                                    <p:anim calcmode="lin" valueType="num">
                                      <p:cBhvr>
                                        <p:cTn id="47" dur="500" fill="hold"/>
                                        <p:tgtEl>
                                          <p:spTgt spid="44"/>
                                        </p:tgtEl>
                                        <p:attrNameLst>
                                          <p:attrName>ppt_w</p:attrName>
                                        </p:attrNameLst>
                                      </p:cBhvr>
                                      <p:tavLst>
                                        <p:tav tm="0">
                                          <p:val>
                                            <p:fltVal val="0"/>
                                          </p:val>
                                        </p:tav>
                                        <p:tav tm="100000">
                                          <p:val>
                                            <p:strVal val="#ppt_w"/>
                                          </p:val>
                                        </p:tav>
                                      </p:tavLst>
                                    </p:anim>
                                    <p:anim calcmode="lin" valueType="num">
                                      <p:cBhvr>
                                        <p:cTn id="48" dur="500" fill="hold"/>
                                        <p:tgtEl>
                                          <p:spTgt spid="44"/>
                                        </p:tgtEl>
                                        <p:attrNameLst>
                                          <p:attrName>ppt_h</p:attrName>
                                        </p:attrNameLst>
                                      </p:cBhvr>
                                      <p:tavLst>
                                        <p:tav tm="0">
                                          <p:val>
                                            <p:fltVal val="0"/>
                                          </p:val>
                                        </p:tav>
                                        <p:tav tm="100000">
                                          <p:val>
                                            <p:strVal val="#ppt_h"/>
                                          </p:val>
                                        </p:tav>
                                      </p:tavLst>
                                    </p:anim>
                                    <p:animEffect transition="in" filter="fade">
                                      <p:cBhvr>
                                        <p:cTn id="49" dur="500"/>
                                        <p:tgtEl>
                                          <p:spTgt spid="44"/>
                                        </p:tgtEl>
                                      </p:cBhvr>
                                    </p:animEffect>
                                  </p:childTnLst>
                                </p:cTn>
                              </p:par>
                              <p:par>
                                <p:cTn id="50" presetID="53" presetClass="entr" presetSubtype="16" fill="hold" nodeType="withEffect">
                                  <p:stCondLst>
                                    <p:cond delay="0"/>
                                  </p:stCondLst>
                                  <p:childTnLst>
                                    <p:set>
                                      <p:cBhvr>
                                        <p:cTn id="51" dur="1" fill="hold">
                                          <p:stCondLst>
                                            <p:cond delay="0"/>
                                          </p:stCondLst>
                                        </p:cTn>
                                        <p:tgtEl>
                                          <p:spTgt spid="65"/>
                                        </p:tgtEl>
                                        <p:attrNameLst>
                                          <p:attrName>style.visibility</p:attrName>
                                        </p:attrNameLst>
                                      </p:cBhvr>
                                      <p:to>
                                        <p:strVal val="visible"/>
                                      </p:to>
                                    </p:set>
                                    <p:anim calcmode="lin" valueType="num">
                                      <p:cBhvr>
                                        <p:cTn id="52" dur="500" fill="hold"/>
                                        <p:tgtEl>
                                          <p:spTgt spid="65"/>
                                        </p:tgtEl>
                                        <p:attrNameLst>
                                          <p:attrName>ppt_w</p:attrName>
                                        </p:attrNameLst>
                                      </p:cBhvr>
                                      <p:tavLst>
                                        <p:tav tm="0">
                                          <p:val>
                                            <p:fltVal val="0"/>
                                          </p:val>
                                        </p:tav>
                                        <p:tav tm="100000">
                                          <p:val>
                                            <p:strVal val="#ppt_w"/>
                                          </p:val>
                                        </p:tav>
                                      </p:tavLst>
                                    </p:anim>
                                    <p:anim calcmode="lin" valueType="num">
                                      <p:cBhvr>
                                        <p:cTn id="53" dur="500" fill="hold"/>
                                        <p:tgtEl>
                                          <p:spTgt spid="65"/>
                                        </p:tgtEl>
                                        <p:attrNameLst>
                                          <p:attrName>ppt_h</p:attrName>
                                        </p:attrNameLst>
                                      </p:cBhvr>
                                      <p:tavLst>
                                        <p:tav tm="0">
                                          <p:val>
                                            <p:fltVal val="0"/>
                                          </p:val>
                                        </p:tav>
                                        <p:tav tm="100000">
                                          <p:val>
                                            <p:strVal val="#ppt_h"/>
                                          </p:val>
                                        </p:tav>
                                      </p:tavLst>
                                    </p:anim>
                                    <p:animEffect transition="in" filter="fade">
                                      <p:cBhvr>
                                        <p:cTn id="54" dur="500"/>
                                        <p:tgtEl>
                                          <p:spTgt spid="65"/>
                                        </p:tgtEl>
                                      </p:cBhvr>
                                    </p:animEffect>
                                  </p:childTnLst>
                                </p:cTn>
                              </p:par>
                            </p:childTnLst>
                          </p:cTn>
                        </p:par>
                        <p:par>
                          <p:cTn id="55" fill="hold">
                            <p:stCondLst>
                              <p:cond delay="5750"/>
                            </p:stCondLst>
                            <p:childTnLst>
                              <p:par>
                                <p:cTn id="56" presetID="22" presetClass="entr" presetSubtype="8" fill="hold" nodeType="afterEffect">
                                  <p:stCondLst>
                                    <p:cond delay="0"/>
                                  </p:stCondLst>
                                  <p:childTnLst>
                                    <p:set>
                                      <p:cBhvr>
                                        <p:cTn id="57" dur="1" fill="hold">
                                          <p:stCondLst>
                                            <p:cond delay="0"/>
                                          </p:stCondLst>
                                        </p:cTn>
                                        <p:tgtEl>
                                          <p:spTgt spid="38"/>
                                        </p:tgtEl>
                                        <p:attrNameLst>
                                          <p:attrName>style.visibility</p:attrName>
                                        </p:attrNameLst>
                                      </p:cBhvr>
                                      <p:to>
                                        <p:strVal val="visible"/>
                                      </p:to>
                                    </p:set>
                                    <p:animEffect transition="in" filter="wipe(left)">
                                      <p:cBhvr>
                                        <p:cTn id="58" dur="1000"/>
                                        <p:tgtEl>
                                          <p:spTgt spid="38"/>
                                        </p:tgtEl>
                                      </p:cBhvr>
                                    </p:animEffect>
                                  </p:childTnLst>
                                </p:cTn>
                              </p:par>
                              <p:par>
                                <p:cTn id="59" presetID="22" presetClass="entr" presetSubtype="4" fill="hold" grpId="0" nodeType="withEffect">
                                  <p:stCondLst>
                                    <p:cond delay="0"/>
                                  </p:stCondLst>
                                  <p:childTnLst>
                                    <p:set>
                                      <p:cBhvr>
                                        <p:cTn id="60" dur="1" fill="hold">
                                          <p:stCondLst>
                                            <p:cond delay="0"/>
                                          </p:stCondLst>
                                        </p:cTn>
                                        <p:tgtEl>
                                          <p:spTgt spid="32"/>
                                        </p:tgtEl>
                                        <p:attrNameLst>
                                          <p:attrName>style.visibility</p:attrName>
                                        </p:attrNameLst>
                                      </p:cBhvr>
                                      <p:to>
                                        <p:strVal val="visible"/>
                                      </p:to>
                                    </p:set>
                                    <p:animEffect transition="in" filter="wipe(down)">
                                      <p:cBhvr>
                                        <p:cTn id="61" dur="1000"/>
                                        <p:tgtEl>
                                          <p:spTgt spid="32"/>
                                        </p:tgtEl>
                                      </p:cBhvr>
                                    </p:animEffect>
                                  </p:childTnLst>
                                </p:cTn>
                              </p:par>
                            </p:childTnLst>
                          </p:cTn>
                        </p:par>
                        <p:par>
                          <p:cTn id="62" fill="hold">
                            <p:stCondLst>
                              <p:cond delay="6750"/>
                            </p:stCondLst>
                            <p:childTnLst>
                              <p:par>
                                <p:cTn id="63" presetID="42" presetClass="entr" presetSubtype="0" fill="hold" nodeType="afterEffect">
                                  <p:stCondLst>
                                    <p:cond delay="0"/>
                                  </p:stCondLst>
                                  <p:childTnLst>
                                    <p:set>
                                      <p:cBhvr>
                                        <p:cTn id="64" dur="1" fill="hold">
                                          <p:stCondLst>
                                            <p:cond delay="0"/>
                                          </p:stCondLst>
                                        </p:cTn>
                                        <p:tgtEl>
                                          <p:spTgt spid="59"/>
                                        </p:tgtEl>
                                        <p:attrNameLst>
                                          <p:attrName>style.visibility</p:attrName>
                                        </p:attrNameLst>
                                      </p:cBhvr>
                                      <p:to>
                                        <p:strVal val="visible"/>
                                      </p:to>
                                    </p:set>
                                    <p:animEffect transition="in" filter="fade">
                                      <p:cBhvr>
                                        <p:cTn id="65" dur="1000"/>
                                        <p:tgtEl>
                                          <p:spTgt spid="59"/>
                                        </p:tgtEl>
                                      </p:cBhvr>
                                    </p:animEffect>
                                    <p:anim calcmode="lin" valueType="num">
                                      <p:cBhvr>
                                        <p:cTn id="66" dur="1000" fill="hold"/>
                                        <p:tgtEl>
                                          <p:spTgt spid="59"/>
                                        </p:tgtEl>
                                        <p:attrNameLst>
                                          <p:attrName>ppt_x</p:attrName>
                                        </p:attrNameLst>
                                      </p:cBhvr>
                                      <p:tavLst>
                                        <p:tav tm="0">
                                          <p:val>
                                            <p:strVal val="#ppt_x"/>
                                          </p:val>
                                        </p:tav>
                                        <p:tav tm="100000">
                                          <p:val>
                                            <p:strVal val="#ppt_x"/>
                                          </p:val>
                                        </p:tav>
                                      </p:tavLst>
                                    </p:anim>
                                    <p:anim calcmode="lin" valueType="num">
                                      <p:cBhvr>
                                        <p:cTn id="67" dur="1000" fill="hold"/>
                                        <p:tgtEl>
                                          <p:spTgt spid="59"/>
                                        </p:tgtEl>
                                        <p:attrNameLst>
                                          <p:attrName>ppt_y</p:attrName>
                                        </p:attrNameLst>
                                      </p:cBhvr>
                                      <p:tavLst>
                                        <p:tav tm="0">
                                          <p:val>
                                            <p:strVal val="#ppt_y+.1"/>
                                          </p:val>
                                        </p:tav>
                                        <p:tav tm="100000">
                                          <p:val>
                                            <p:strVal val="#ppt_y"/>
                                          </p:val>
                                        </p:tav>
                                      </p:tavLst>
                                    </p:anim>
                                  </p:childTnLst>
                                </p:cTn>
                              </p:par>
                            </p:childTnLst>
                          </p:cTn>
                        </p:par>
                        <p:par>
                          <p:cTn id="68" fill="hold">
                            <p:stCondLst>
                              <p:cond delay="7750"/>
                            </p:stCondLst>
                            <p:childTnLst>
                              <p:par>
                                <p:cTn id="69" presetID="53" presetClass="entr" presetSubtype="16" fill="hold" grpId="0" nodeType="afterEffect">
                                  <p:stCondLst>
                                    <p:cond delay="0"/>
                                  </p:stCondLst>
                                  <p:childTnLst>
                                    <p:set>
                                      <p:cBhvr>
                                        <p:cTn id="70" dur="1" fill="hold">
                                          <p:stCondLst>
                                            <p:cond delay="0"/>
                                          </p:stCondLst>
                                        </p:cTn>
                                        <p:tgtEl>
                                          <p:spTgt spid="45"/>
                                        </p:tgtEl>
                                        <p:attrNameLst>
                                          <p:attrName>style.visibility</p:attrName>
                                        </p:attrNameLst>
                                      </p:cBhvr>
                                      <p:to>
                                        <p:strVal val="visible"/>
                                      </p:to>
                                    </p:set>
                                    <p:anim calcmode="lin" valueType="num">
                                      <p:cBhvr>
                                        <p:cTn id="71" dur="500" fill="hold"/>
                                        <p:tgtEl>
                                          <p:spTgt spid="45"/>
                                        </p:tgtEl>
                                        <p:attrNameLst>
                                          <p:attrName>ppt_w</p:attrName>
                                        </p:attrNameLst>
                                      </p:cBhvr>
                                      <p:tavLst>
                                        <p:tav tm="0">
                                          <p:val>
                                            <p:fltVal val="0"/>
                                          </p:val>
                                        </p:tav>
                                        <p:tav tm="100000">
                                          <p:val>
                                            <p:strVal val="#ppt_w"/>
                                          </p:val>
                                        </p:tav>
                                      </p:tavLst>
                                    </p:anim>
                                    <p:anim calcmode="lin" valueType="num">
                                      <p:cBhvr>
                                        <p:cTn id="72" dur="500" fill="hold"/>
                                        <p:tgtEl>
                                          <p:spTgt spid="45"/>
                                        </p:tgtEl>
                                        <p:attrNameLst>
                                          <p:attrName>ppt_h</p:attrName>
                                        </p:attrNameLst>
                                      </p:cBhvr>
                                      <p:tavLst>
                                        <p:tav tm="0">
                                          <p:val>
                                            <p:fltVal val="0"/>
                                          </p:val>
                                        </p:tav>
                                        <p:tav tm="100000">
                                          <p:val>
                                            <p:strVal val="#ppt_h"/>
                                          </p:val>
                                        </p:tav>
                                      </p:tavLst>
                                    </p:anim>
                                    <p:animEffect transition="in" filter="fade">
                                      <p:cBhvr>
                                        <p:cTn id="73" dur="500"/>
                                        <p:tgtEl>
                                          <p:spTgt spid="45"/>
                                        </p:tgtEl>
                                      </p:cBhvr>
                                    </p:animEffect>
                                  </p:childTnLst>
                                </p:cTn>
                              </p:par>
                              <p:par>
                                <p:cTn id="74" presetID="53" presetClass="entr" presetSubtype="16" fill="hold" nodeType="withEffect">
                                  <p:stCondLst>
                                    <p:cond delay="0"/>
                                  </p:stCondLst>
                                  <p:childTnLst>
                                    <p:set>
                                      <p:cBhvr>
                                        <p:cTn id="75" dur="1" fill="hold">
                                          <p:stCondLst>
                                            <p:cond delay="0"/>
                                          </p:stCondLst>
                                        </p:cTn>
                                        <p:tgtEl>
                                          <p:spTgt spid="74"/>
                                        </p:tgtEl>
                                        <p:attrNameLst>
                                          <p:attrName>style.visibility</p:attrName>
                                        </p:attrNameLst>
                                      </p:cBhvr>
                                      <p:to>
                                        <p:strVal val="visible"/>
                                      </p:to>
                                    </p:set>
                                    <p:anim calcmode="lin" valueType="num">
                                      <p:cBhvr>
                                        <p:cTn id="76" dur="500" fill="hold"/>
                                        <p:tgtEl>
                                          <p:spTgt spid="74"/>
                                        </p:tgtEl>
                                        <p:attrNameLst>
                                          <p:attrName>ppt_w</p:attrName>
                                        </p:attrNameLst>
                                      </p:cBhvr>
                                      <p:tavLst>
                                        <p:tav tm="0">
                                          <p:val>
                                            <p:fltVal val="0"/>
                                          </p:val>
                                        </p:tav>
                                        <p:tav tm="100000">
                                          <p:val>
                                            <p:strVal val="#ppt_w"/>
                                          </p:val>
                                        </p:tav>
                                      </p:tavLst>
                                    </p:anim>
                                    <p:anim calcmode="lin" valueType="num">
                                      <p:cBhvr>
                                        <p:cTn id="77" dur="500" fill="hold"/>
                                        <p:tgtEl>
                                          <p:spTgt spid="74"/>
                                        </p:tgtEl>
                                        <p:attrNameLst>
                                          <p:attrName>ppt_h</p:attrName>
                                        </p:attrNameLst>
                                      </p:cBhvr>
                                      <p:tavLst>
                                        <p:tav tm="0">
                                          <p:val>
                                            <p:fltVal val="0"/>
                                          </p:val>
                                        </p:tav>
                                        <p:tav tm="100000">
                                          <p:val>
                                            <p:strVal val="#ppt_h"/>
                                          </p:val>
                                        </p:tav>
                                      </p:tavLst>
                                    </p:anim>
                                    <p:animEffect transition="in" filter="fade">
                                      <p:cBhvr>
                                        <p:cTn id="78" dur="500"/>
                                        <p:tgtEl>
                                          <p:spTgt spid="74"/>
                                        </p:tgtEl>
                                      </p:cBhvr>
                                    </p:animEffect>
                                  </p:childTnLst>
                                </p:cTn>
                              </p:par>
                            </p:childTnLst>
                          </p:cTn>
                        </p:par>
                        <p:par>
                          <p:cTn id="79" fill="hold">
                            <p:stCondLst>
                              <p:cond delay="8250"/>
                            </p:stCondLst>
                            <p:childTnLst>
                              <p:par>
                                <p:cTn id="80" presetID="22" presetClass="entr" presetSubtype="8" fill="hold" nodeType="afterEffect">
                                  <p:stCondLst>
                                    <p:cond delay="0"/>
                                  </p:stCondLst>
                                  <p:childTnLst>
                                    <p:set>
                                      <p:cBhvr>
                                        <p:cTn id="81" dur="1" fill="hold">
                                          <p:stCondLst>
                                            <p:cond delay="0"/>
                                          </p:stCondLst>
                                        </p:cTn>
                                        <p:tgtEl>
                                          <p:spTgt spid="40"/>
                                        </p:tgtEl>
                                        <p:attrNameLst>
                                          <p:attrName>style.visibility</p:attrName>
                                        </p:attrNameLst>
                                      </p:cBhvr>
                                      <p:to>
                                        <p:strVal val="visible"/>
                                      </p:to>
                                    </p:set>
                                    <p:animEffect transition="in" filter="wipe(left)">
                                      <p:cBhvr>
                                        <p:cTn id="82" dur="750"/>
                                        <p:tgtEl>
                                          <p:spTgt spid="40"/>
                                        </p:tgtEl>
                                      </p:cBhvr>
                                    </p:animEffect>
                                  </p:childTnLst>
                                </p:cTn>
                              </p:par>
                              <p:par>
                                <p:cTn id="83" presetID="22" presetClass="entr" presetSubtype="4" fill="hold" grpId="0" nodeType="withEffect">
                                  <p:stCondLst>
                                    <p:cond delay="0"/>
                                  </p:stCondLst>
                                  <p:childTnLst>
                                    <p:set>
                                      <p:cBhvr>
                                        <p:cTn id="84" dur="1" fill="hold">
                                          <p:stCondLst>
                                            <p:cond delay="0"/>
                                          </p:stCondLst>
                                        </p:cTn>
                                        <p:tgtEl>
                                          <p:spTgt spid="31"/>
                                        </p:tgtEl>
                                        <p:attrNameLst>
                                          <p:attrName>style.visibility</p:attrName>
                                        </p:attrNameLst>
                                      </p:cBhvr>
                                      <p:to>
                                        <p:strVal val="visible"/>
                                      </p:to>
                                    </p:set>
                                    <p:animEffect transition="in" filter="wipe(down)">
                                      <p:cBhvr>
                                        <p:cTn id="85" dur="750"/>
                                        <p:tgtEl>
                                          <p:spTgt spid="31"/>
                                        </p:tgtEl>
                                      </p:cBhvr>
                                    </p:animEffect>
                                  </p:childTnLst>
                                </p:cTn>
                              </p:par>
                            </p:childTnLst>
                          </p:cTn>
                        </p:par>
                        <p:par>
                          <p:cTn id="86" fill="hold">
                            <p:stCondLst>
                              <p:cond delay="9000"/>
                            </p:stCondLst>
                            <p:childTnLst>
                              <p:par>
                                <p:cTn id="87" presetID="42" presetClass="entr" presetSubtype="0" fill="hold" nodeType="afterEffect">
                                  <p:stCondLst>
                                    <p:cond delay="0"/>
                                  </p:stCondLst>
                                  <p:childTnLst>
                                    <p:set>
                                      <p:cBhvr>
                                        <p:cTn id="88" dur="1" fill="hold">
                                          <p:stCondLst>
                                            <p:cond delay="0"/>
                                          </p:stCondLst>
                                        </p:cTn>
                                        <p:tgtEl>
                                          <p:spTgt spid="62"/>
                                        </p:tgtEl>
                                        <p:attrNameLst>
                                          <p:attrName>style.visibility</p:attrName>
                                        </p:attrNameLst>
                                      </p:cBhvr>
                                      <p:to>
                                        <p:strVal val="visible"/>
                                      </p:to>
                                    </p:set>
                                    <p:animEffect transition="in" filter="fade">
                                      <p:cBhvr>
                                        <p:cTn id="89" dur="1000"/>
                                        <p:tgtEl>
                                          <p:spTgt spid="62"/>
                                        </p:tgtEl>
                                      </p:cBhvr>
                                    </p:animEffect>
                                    <p:anim calcmode="lin" valueType="num">
                                      <p:cBhvr>
                                        <p:cTn id="90" dur="1000" fill="hold"/>
                                        <p:tgtEl>
                                          <p:spTgt spid="62"/>
                                        </p:tgtEl>
                                        <p:attrNameLst>
                                          <p:attrName>ppt_x</p:attrName>
                                        </p:attrNameLst>
                                      </p:cBhvr>
                                      <p:tavLst>
                                        <p:tav tm="0">
                                          <p:val>
                                            <p:strVal val="#ppt_x"/>
                                          </p:val>
                                        </p:tav>
                                        <p:tav tm="100000">
                                          <p:val>
                                            <p:strVal val="#ppt_x"/>
                                          </p:val>
                                        </p:tav>
                                      </p:tavLst>
                                    </p:anim>
                                    <p:anim calcmode="lin" valueType="num">
                                      <p:cBhvr>
                                        <p:cTn id="91" dur="1000" fill="hold"/>
                                        <p:tgtEl>
                                          <p:spTgt spid="62"/>
                                        </p:tgtEl>
                                        <p:attrNameLst>
                                          <p:attrName>ppt_y</p:attrName>
                                        </p:attrNameLst>
                                      </p:cBhvr>
                                      <p:tavLst>
                                        <p:tav tm="0">
                                          <p:val>
                                            <p:strVal val="#ppt_y+.1"/>
                                          </p:val>
                                        </p:tav>
                                        <p:tav tm="100000">
                                          <p:val>
                                            <p:strVal val="#ppt_y"/>
                                          </p:val>
                                        </p:tav>
                                      </p:tavLst>
                                    </p:anim>
                                  </p:childTnLst>
                                </p:cTn>
                              </p:par>
                            </p:childTnLst>
                          </p:cTn>
                        </p:par>
                        <p:par>
                          <p:cTn id="92" fill="hold">
                            <p:stCondLst>
                              <p:cond delay="10000"/>
                            </p:stCondLst>
                            <p:childTnLst>
                              <p:par>
                                <p:cTn id="93" presetID="53" presetClass="entr" presetSubtype="16" fill="hold" grpId="0" nodeType="afterEffect">
                                  <p:stCondLst>
                                    <p:cond delay="0"/>
                                  </p:stCondLst>
                                  <p:childTnLst>
                                    <p:set>
                                      <p:cBhvr>
                                        <p:cTn id="94" dur="1" fill="hold">
                                          <p:stCondLst>
                                            <p:cond delay="0"/>
                                          </p:stCondLst>
                                        </p:cTn>
                                        <p:tgtEl>
                                          <p:spTgt spid="46"/>
                                        </p:tgtEl>
                                        <p:attrNameLst>
                                          <p:attrName>style.visibility</p:attrName>
                                        </p:attrNameLst>
                                      </p:cBhvr>
                                      <p:to>
                                        <p:strVal val="visible"/>
                                      </p:to>
                                    </p:set>
                                    <p:anim calcmode="lin" valueType="num">
                                      <p:cBhvr>
                                        <p:cTn id="95" dur="500" fill="hold"/>
                                        <p:tgtEl>
                                          <p:spTgt spid="46"/>
                                        </p:tgtEl>
                                        <p:attrNameLst>
                                          <p:attrName>ppt_w</p:attrName>
                                        </p:attrNameLst>
                                      </p:cBhvr>
                                      <p:tavLst>
                                        <p:tav tm="0">
                                          <p:val>
                                            <p:fltVal val="0"/>
                                          </p:val>
                                        </p:tav>
                                        <p:tav tm="100000">
                                          <p:val>
                                            <p:strVal val="#ppt_w"/>
                                          </p:val>
                                        </p:tav>
                                      </p:tavLst>
                                    </p:anim>
                                    <p:anim calcmode="lin" valueType="num">
                                      <p:cBhvr>
                                        <p:cTn id="96" dur="500" fill="hold"/>
                                        <p:tgtEl>
                                          <p:spTgt spid="46"/>
                                        </p:tgtEl>
                                        <p:attrNameLst>
                                          <p:attrName>ppt_h</p:attrName>
                                        </p:attrNameLst>
                                      </p:cBhvr>
                                      <p:tavLst>
                                        <p:tav tm="0">
                                          <p:val>
                                            <p:fltVal val="0"/>
                                          </p:val>
                                        </p:tav>
                                        <p:tav tm="100000">
                                          <p:val>
                                            <p:strVal val="#ppt_h"/>
                                          </p:val>
                                        </p:tav>
                                      </p:tavLst>
                                    </p:anim>
                                    <p:animEffect transition="in" filter="fade">
                                      <p:cBhvr>
                                        <p:cTn id="97" dur="500"/>
                                        <p:tgtEl>
                                          <p:spTgt spid="46"/>
                                        </p:tgtEl>
                                      </p:cBhvr>
                                    </p:animEffect>
                                  </p:childTnLst>
                                </p:cTn>
                              </p:par>
                              <p:par>
                                <p:cTn id="98" presetID="53" presetClass="entr" presetSubtype="16" fill="hold" nodeType="withEffect">
                                  <p:stCondLst>
                                    <p:cond delay="0"/>
                                  </p:stCondLst>
                                  <p:childTnLst>
                                    <p:set>
                                      <p:cBhvr>
                                        <p:cTn id="99" dur="1" fill="hold">
                                          <p:stCondLst>
                                            <p:cond delay="0"/>
                                          </p:stCondLst>
                                        </p:cTn>
                                        <p:tgtEl>
                                          <p:spTgt spid="95"/>
                                        </p:tgtEl>
                                        <p:attrNameLst>
                                          <p:attrName>style.visibility</p:attrName>
                                        </p:attrNameLst>
                                      </p:cBhvr>
                                      <p:to>
                                        <p:strVal val="visible"/>
                                      </p:to>
                                    </p:set>
                                    <p:anim calcmode="lin" valueType="num">
                                      <p:cBhvr>
                                        <p:cTn id="100" dur="500" fill="hold"/>
                                        <p:tgtEl>
                                          <p:spTgt spid="95"/>
                                        </p:tgtEl>
                                        <p:attrNameLst>
                                          <p:attrName>ppt_w</p:attrName>
                                        </p:attrNameLst>
                                      </p:cBhvr>
                                      <p:tavLst>
                                        <p:tav tm="0">
                                          <p:val>
                                            <p:fltVal val="0"/>
                                          </p:val>
                                        </p:tav>
                                        <p:tav tm="100000">
                                          <p:val>
                                            <p:strVal val="#ppt_w"/>
                                          </p:val>
                                        </p:tav>
                                      </p:tavLst>
                                    </p:anim>
                                    <p:anim calcmode="lin" valueType="num">
                                      <p:cBhvr>
                                        <p:cTn id="101" dur="500" fill="hold"/>
                                        <p:tgtEl>
                                          <p:spTgt spid="95"/>
                                        </p:tgtEl>
                                        <p:attrNameLst>
                                          <p:attrName>ppt_h</p:attrName>
                                        </p:attrNameLst>
                                      </p:cBhvr>
                                      <p:tavLst>
                                        <p:tav tm="0">
                                          <p:val>
                                            <p:fltVal val="0"/>
                                          </p:val>
                                        </p:tav>
                                        <p:tav tm="100000">
                                          <p:val>
                                            <p:strVal val="#ppt_h"/>
                                          </p:val>
                                        </p:tav>
                                      </p:tavLst>
                                    </p:anim>
                                    <p:animEffect transition="in" filter="fade">
                                      <p:cBhvr>
                                        <p:cTn id="102" dur="500"/>
                                        <p:tgtEl>
                                          <p:spTgt spid="95"/>
                                        </p:tgtEl>
                                      </p:cBhvr>
                                    </p:animEffect>
                                  </p:childTnLst>
                                </p:cTn>
                              </p:par>
                            </p:childTnLst>
                          </p:cTn>
                        </p:par>
                        <p:par>
                          <p:cTn id="103" fill="hold">
                            <p:stCondLst>
                              <p:cond delay="10500"/>
                            </p:stCondLst>
                            <p:childTnLst>
                              <p:par>
                                <p:cTn id="104" presetID="22" presetClass="entr" presetSubtype="8" fill="hold" nodeType="afterEffect">
                                  <p:stCondLst>
                                    <p:cond delay="0"/>
                                  </p:stCondLst>
                                  <p:childTnLst>
                                    <p:set>
                                      <p:cBhvr>
                                        <p:cTn id="105" dur="1" fill="hold">
                                          <p:stCondLst>
                                            <p:cond delay="0"/>
                                          </p:stCondLst>
                                        </p:cTn>
                                        <p:tgtEl>
                                          <p:spTgt spid="42"/>
                                        </p:tgtEl>
                                        <p:attrNameLst>
                                          <p:attrName>style.visibility</p:attrName>
                                        </p:attrNameLst>
                                      </p:cBhvr>
                                      <p:to>
                                        <p:strVal val="visible"/>
                                      </p:to>
                                    </p:set>
                                    <p:animEffect transition="in" filter="wipe(left)">
                                      <p:cBhvr>
                                        <p:cTn id="106" dur="500"/>
                                        <p:tgtEl>
                                          <p:spTgt spid="42"/>
                                        </p:tgtEl>
                                      </p:cBhvr>
                                    </p:animEffect>
                                  </p:childTnLst>
                                </p:cTn>
                              </p:par>
                              <p:par>
                                <p:cTn id="107" presetID="22" presetClass="entr" presetSubtype="4" fill="hold" grpId="0" nodeType="withEffect">
                                  <p:stCondLst>
                                    <p:cond delay="0"/>
                                  </p:stCondLst>
                                  <p:childTnLst>
                                    <p:set>
                                      <p:cBhvr>
                                        <p:cTn id="108" dur="1" fill="hold">
                                          <p:stCondLst>
                                            <p:cond delay="0"/>
                                          </p:stCondLst>
                                        </p:cTn>
                                        <p:tgtEl>
                                          <p:spTgt spid="30"/>
                                        </p:tgtEl>
                                        <p:attrNameLst>
                                          <p:attrName>style.visibility</p:attrName>
                                        </p:attrNameLst>
                                      </p:cBhvr>
                                      <p:to>
                                        <p:strVal val="visible"/>
                                      </p:to>
                                    </p:set>
                                    <p:animEffect transition="in" filter="wipe(down)">
                                      <p:cBhvr>
                                        <p:cTn id="109"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33" grpId="0" animBg="1"/>
      <p:bldP spid="32" grpId="0" animBg="1"/>
      <p:bldP spid="31" grpId="0" animBg="1"/>
      <p:bldP spid="30" grpId="0" animBg="1"/>
      <p:bldP spid="35" grpId="0"/>
      <p:bldP spid="44" grpId="0" animBg="1"/>
      <p:bldP spid="45" grpId="0" animBg="1"/>
      <p:bldP spid="4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1641</TotalTime>
  <Words>1283</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343</cp:revision>
  <dcterms:created xsi:type="dcterms:W3CDTF">2016-09-28T22:08:47Z</dcterms:created>
  <dcterms:modified xsi:type="dcterms:W3CDTF">2017-11-05T23:21:28Z</dcterms:modified>
</cp:coreProperties>
</file>