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17293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1" name="Group 140">
            <a:extLst>
              <a:ext uri="{FF2B5EF4-FFF2-40B4-BE49-F238E27FC236}">
                <a16:creationId xmlns:a16="http://schemas.microsoft.com/office/drawing/2014/main" id="{1F506F78-AE15-48AD-A757-5CEE8FE9A9BB}"/>
              </a:ext>
            </a:extLst>
          </p:cNvPr>
          <p:cNvGrpSpPr/>
          <p:nvPr/>
        </p:nvGrpSpPr>
        <p:grpSpPr>
          <a:xfrm>
            <a:off x="8877267" y="3369980"/>
            <a:ext cx="2286000" cy="2286000"/>
            <a:chOff x="8877267" y="3369980"/>
            <a:chExt cx="2286000" cy="2286000"/>
          </a:xfrm>
        </p:grpSpPr>
        <p:sp>
          <p:nvSpPr>
            <p:cNvPr id="46" name="Oval 45">
              <a:extLst>
                <a:ext uri="{FF2B5EF4-FFF2-40B4-BE49-F238E27FC236}">
                  <a16:creationId xmlns:a16="http://schemas.microsoft.com/office/drawing/2014/main" id="{95B7B23A-5167-419B-BB41-CAD34D39085E}"/>
                </a:ext>
              </a:extLst>
            </p:cNvPr>
            <p:cNvSpPr>
              <a:spLocks noChangeAspect="1"/>
            </p:cNvSpPr>
            <p:nvPr/>
          </p:nvSpPr>
          <p:spPr>
            <a:xfrm>
              <a:off x="8877267" y="3369980"/>
              <a:ext cx="2286000" cy="2286000"/>
            </a:xfrm>
            <a:prstGeom prst="ellipse">
              <a:avLst/>
            </a:prstGeom>
            <a:solidFill>
              <a:srgbClr val="FE4A1E"/>
            </a:solidFill>
            <a:ln w="38100">
              <a:solidFill>
                <a:srgbClr val="0E0F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0D5A6C4D-45CD-4556-9585-16078DE325F7}"/>
                </a:ext>
              </a:extLst>
            </p:cNvPr>
            <p:cNvSpPr txBox="1"/>
            <p:nvPr/>
          </p:nvSpPr>
          <p:spPr>
            <a:xfrm>
              <a:off x="9594820" y="4688807"/>
              <a:ext cx="916918" cy="246221"/>
            </a:xfrm>
            <a:prstGeom prst="rect">
              <a:avLst/>
            </a:prstGeom>
            <a:noFill/>
          </p:spPr>
          <p:txBody>
            <a:bodyPr wrap="none" lIns="0" tIns="0" rIns="0" bIns="0" rtlCol="0" anchor="t">
              <a:spAutoFit/>
            </a:bodyPr>
            <a:lstStyle/>
            <a:p>
              <a:pPr algn="ctr"/>
              <a:r>
                <a:rPr lang="en-US" sz="1600" b="1" dirty="0">
                  <a:solidFill>
                    <a:schemeClr val="bg1"/>
                  </a:solidFill>
                </a:rPr>
                <a:t>$1.23/35%</a:t>
              </a:r>
            </a:p>
          </p:txBody>
        </p:sp>
        <p:grpSp>
          <p:nvGrpSpPr>
            <p:cNvPr id="124" name="Group 123">
              <a:extLst>
                <a:ext uri="{FF2B5EF4-FFF2-40B4-BE49-F238E27FC236}">
                  <a16:creationId xmlns:a16="http://schemas.microsoft.com/office/drawing/2014/main" id="{0D77A0C0-1C0D-4148-AF2F-3955CE6DAC5B}"/>
                </a:ext>
              </a:extLst>
            </p:cNvPr>
            <p:cNvGrpSpPr/>
            <p:nvPr/>
          </p:nvGrpSpPr>
          <p:grpSpPr>
            <a:xfrm>
              <a:off x="9742983" y="4081505"/>
              <a:ext cx="554567" cy="503767"/>
              <a:chOff x="3757613" y="3040063"/>
              <a:chExt cx="415925" cy="377825"/>
            </a:xfrm>
            <a:solidFill>
              <a:schemeClr val="bg1"/>
            </a:solidFill>
            <a:effectLst>
              <a:outerShdw blurRad="50800" dist="38100" dir="2700000" algn="tl" rotWithShape="0">
                <a:prstClr val="black">
                  <a:alpha val="40000"/>
                </a:prstClr>
              </a:outerShdw>
            </a:effectLst>
          </p:grpSpPr>
          <p:sp>
            <p:nvSpPr>
              <p:cNvPr id="125" name="Freeform 54">
                <a:extLst>
                  <a:ext uri="{FF2B5EF4-FFF2-40B4-BE49-F238E27FC236}">
                    <a16:creationId xmlns:a16="http://schemas.microsoft.com/office/drawing/2014/main" id="{92D045C0-670D-4B48-8F1E-FB53C1FA7E28}"/>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6" name="Rectangle 55">
                <a:extLst>
                  <a:ext uri="{FF2B5EF4-FFF2-40B4-BE49-F238E27FC236}">
                    <a16:creationId xmlns:a16="http://schemas.microsoft.com/office/drawing/2014/main" id="{B9CA6051-D753-46A8-B8A0-7774FF892F6E}"/>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7" name="Rectangle 56">
                <a:extLst>
                  <a:ext uri="{FF2B5EF4-FFF2-40B4-BE49-F238E27FC236}">
                    <a16:creationId xmlns:a16="http://schemas.microsoft.com/office/drawing/2014/main" id="{6EBD7D62-1F0A-47CD-9632-4E8BA4094543}"/>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8" name="Rectangle 57">
                <a:extLst>
                  <a:ext uri="{FF2B5EF4-FFF2-40B4-BE49-F238E27FC236}">
                    <a16:creationId xmlns:a16="http://schemas.microsoft.com/office/drawing/2014/main" id="{3078F0F8-3503-4766-B036-3CEDEDF23EAB}"/>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9" name="Freeform 58">
                <a:extLst>
                  <a:ext uri="{FF2B5EF4-FFF2-40B4-BE49-F238E27FC236}">
                    <a16:creationId xmlns:a16="http://schemas.microsoft.com/office/drawing/2014/main" id="{080F5799-8EB2-4D75-AC6F-38E1CDDC91F6}"/>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0" name="Freeform 59">
                <a:extLst>
                  <a:ext uri="{FF2B5EF4-FFF2-40B4-BE49-F238E27FC236}">
                    <a16:creationId xmlns:a16="http://schemas.microsoft.com/office/drawing/2014/main" id="{7C23F618-1764-4E31-90BD-7C80AE9D96C6}"/>
                  </a:ext>
                </a:extLst>
              </p:cNvPr>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1" name="Rectangle 60">
                <a:extLst>
                  <a:ext uri="{FF2B5EF4-FFF2-40B4-BE49-F238E27FC236}">
                    <a16:creationId xmlns:a16="http://schemas.microsoft.com/office/drawing/2014/main" id="{C18BA274-7E29-4390-8367-1B7FD5A8D1CC}"/>
                  </a:ext>
                </a:extLst>
              </p:cNvPr>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2" name="Rectangle 61">
                <a:extLst>
                  <a:ext uri="{FF2B5EF4-FFF2-40B4-BE49-F238E27FC236}">
                    <a16:creationId xmlns:a16="http://schemas.microsoft.com/office/drawing/2014/main" id="{42CBEF2A-A4DB-4995-B2D0-FEA0E37B08B9}"/>
                  </a:ext>
                </a:extLst>
              </p:cNvPr>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3" name="Rectangle 62">
                <a:extLst>
                  <a:ext uri="{FF2B5EF4-FFF2-40B4-BE49-F238E27FC236}">
                    <a16:creationId xmlns:a16="http://schemas.microsoft.com/office/drawing/2014/main" id="{D363DDE2-43E8-472F-B234-E7EB063B567A}"/>
                  </a:ext>
                </a:extLst>
              </p:cNvPr>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4" name="Freeform 63">
                <a:extLst>
                  <a:ext uri="{FF2B5EF4-FFF2-40B4-BE49-F238E27FC236}">
                    <a16:creationId xmlns:a16="http://schemas.microsoft.com/office/drawing/2014/main" id="{9927996A-722C-4B9A-A93A-2EFC1A4BF859}"/>
                  </a:ext>
                </a:extLst>
              </p:cNvPr>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139" name="Group 138">
            <a:extLst>
              <a:ext uri="{FF2B5EF4-FFF2-40B4-BE49-F238E27FC236}">
                <a16:creationId xmlns:a16="http://schemas.microsoft.com/office/drawing/2014/main" id="{A4CF02CE-F9CF-493B-A314-5132E3CFF321}"/>
              </a:ext>
            </a:extLst>
          </p:cNvPr>
          <p:cNvGrpSpPr/>
          <p:nvPr/>
        </p:nvGrpSpPr>
        <p:grpSpPr>
          <a:xfrm>
            <a:off x="8776243" y="1685765"/>
            <a:ext cx="1828800" cy="1828800"/>
            <a:chOff x="8776243" y="1685765"/>
            <a:chExt cx="1828800" cy="1828800"/>
          </a:xfrm>
        </p:grpSpPr>
        <p:sp>
          <p:nvSpPr>
            <p:cNvPr id="47" name="Oval 46">
              <a:extLst>
                <a:ext uri="{FF2B5EF4-FFF2-40B4-BE49-F238E27FC236}">
                  <a16:creationId xmlns:a16="http://schemas.microsoft.com/office/drawing/2014/main" id="{8893CD30-6E3F-43A1-BED0-1A5C28A8A0CF}"/>
                </a:ext>
              </a:extLst>
            </p:cNvPr>
            <p:cNvSpPr>
              <a:spLocks noChangeAspect="1"/>
            </p:cNvSpPr>
            <p:nvPr/>
          </p:nvSpPr>
          <p:spPr>
            <a:xfrm>
              <a:off x="8776243" y="1685765"/>
              <a:ext cx="1828800" cy="1828800"/>
            </a:xfrm>
            <a:prstGeom prst="ellipse">
              <a:avLst/>
            </a:prstGeom>
            <a:solidFill>
              <a:srgbClr val="5C9AD3"/>
            </a:solidFill>
            <a:ln w="38100">
              <a:solidFill>
                <a:srgbClr val="0E0F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82EEC69F-AE1F-407C-9B8B-1C5D2158F5F1}"/>
                </a:ext>
              </a:extLst>
            </p:cNvPr>
            <p:cNvSpPr txBox="1"/>
            <p:nvPr/>
          </p:nvSpPr>
          <p:spPr>
            <a:xfrm>
              <a:off x="9202254" y="2638435"/>
              <a:ext cx="916919" cy="246221"/>
            </a:xfrm>
            <a:prstGeom prst="rect">
              <a:avLst/>
            </a:prstGeom>
            <a:noFill/>
          </p:spPr>
          <p:txBody>
            <a:bodyPr wrap="none" lIns="0" tIns="0" rIns="0" bIns="0" rtlCol="0" anchor="t">
              <a:spAutoFit/>
            </a:bodyPr>
            <a:lstStyle/>
            <a:p>
              <a:pPr algn="ctr"/>
              <a:r>
                <a:rPr lang="en-US" sz="1600" b="1" dirty="0">
                  <a:solidFill>
                    <a:schemeClr val="bg1"/>
                  </a:solidFill>
                </a:rPr>
                <a:t>$1.23/25%</a:t>
              </a:r>
            </a:p>
          </p:txBody>
        </p:sp>
        <p:grpSp>
          <p:nvGrpSpPr>
            <p:cNvPr id="58" name="Group 57">
              <a:extLst>
                <a:ext uri="{FF2B5EF4-FFF2-40B4-BE49-F238E27FC236}">
                  <a16:creationId xmlns:a16="http://schemas.microsoft.com/office/drawing/2014/main" id="{7A6D26F6-888C-4BCC-B403-6CC7E08939E8}"/>
                </a:ext>
              </a:extLst>
            </p:cNvPr>
            <p:cNvGrpSpPr/>
            <p:nvPr/>
          </p:nvGrpSpPr>
          <p:grpSpPr>
            <a:xfrm>
              <a:off x="9394220" y="1903577"/>
              <a:ext cx="524933" cy="637117"/>
              <a:chOff x="3768725" y="938213"/>
              <a:chExt cx="393700" cy="477838"/>
            </a:xfrm>
            <a:solidFill>
              <a:schemeClr val="bg1"/>
            </a:solidFill>
            <a:effectLst>
              <a:outerShdw blurRad="50800" dist="38100" dir="2700000" algn="tl" rotWithShape="0">
                <a:prstClr val="black">
                  <a:alpha val="40000"/>
                </a:prstClr>
              </a:outerShdw>
            </a:effectLst>
          </p:grpSpPr>
          <p:sp>
            <p:nvSpPr>
              <p:cNvPr id="59" name="Freeform 11">
                <a:extLst>
                  <a:ext uri="{FF2B5EF4-FFF2-40B4-BE49-F238E27FC236}">
                    <a16:creationId xmlns:a16="http://schemas.microsoft.com/office/drawing/2014/main" id="{5F6AD91D-5F20-4D36-A920-71B7BCBACC27}"/>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2">
                <a:extLst>
                  <a:ext uri="{FF2B5EF4-FFF2-40B4-BE49-F238E27FC236}">
                    <a16:creationId xmlns:a16="http://schemas.microsoft.com/office/drawing/2014/main" id="{16BF95DE-443D-4F31-B1D7-2664731A1109}"/>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3">
                <a:extLst>
                  <a:ext uri="{FF2B5EF4-FFF2-40B4-BE49-F238E27FC236}">
                    <a16:creationId xmlns:a16="http://schemas.microsoft.com/office/drawing/2014/main" id="{6A8D7756-4A18-42D0-A9B6-DAB70FFC4A60}"/>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14">
                <a:extLst>
                  <a:ext uri="{FF2B5EF4-FFF2-40B4-BE49-F238E27FC236}">
                    <a16:creationId xmlns:a16="http://schemas.microsoft.com/office/drawing/2014/main" id="{67BFC137-A1D9-436F-9C2B-9BC0C637CF7D}"/>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15">
                <a:extLst>
                  <a:ext uri="{FF2B5EF4-FFF2-40B4-BE49-F238E27FC236}">
                    <a16:creationId xmlns:a16="http://schemas.microsoft.com/office/drawing/2014/main" id="{0663515E-18B8-4772-B9D4-B762CDB2910E}"/>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16">
                <a:extLst>
                  <a:ext uri="{FF2B5EF4-FFF2-40B4-BE49-F238E27FC236}">
                    <a16:creationId xmlns:a16="http://schemas.microsoft.com/office/drawing/2014/main" id="{6673B4F4-C00E-456B-9C38-831083C8913C}"/>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Rectangle 17">
                <a:extLst>
                  <a:ext uri="{FF2B5EF4-FFF2-40B4-BE49-F238E27FC236}">
                    <a16:creationId xmlns:a16="http://schemas.microsoft.com/office/drawing/2014/main" id="{2F98041F-5B40-4531-8A9A-5A169220818C}"/>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18">
                <a:extLst>
                  <a:ext uri="{FF2B5EF4-FFF2-40B4-BE49-F238E27FC236}">
                    <a16:creationId xmlns:a16="http://schemas.microsoft.com/office/drawing/2014/main" id="{5C8AA861-67A4-4AFC-9EC0-0B4A1DC00F63}"/>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19">
                <a:extLst>
                  <a:ext uri="{FF2B5EF4-FFF2-40B4-BE49-F238E27FC236}">
                    <a16:creationId xmlns:a16="http://schemas.microsoft.com/office/drawing/2014/main" id="{F07D6597-B90B-4DCD-9AC8-FF42865E2E0A}"/>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0">
                <a:extLst>
                  <a:ext uri="{FF2B5EF4-FFF2-40B4-BE49-F238E27FC236}">
                    <a16:creationId xmlns:a16="http://schemas.microsoft.com/office/drawing/2014/main" id="{713FEE1D-7DBC-4E95-8C52-07660CB93F0D}"/>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1">
                <a:extLst>
                  <a:ext uri="{FF2B5EF4-FFF2-40B4-BE49-F238E27FC236}">
                    <a16:creationId xmlns:a16="http://schemas.microsoft.com/office/drawing/2014/main" id="{BCC42472-6CF7-4616-8B53-0C547FF93C51}"/>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2">
                <a:extLst>
                  <a:ext uri="{FF2B5EF4-FFF2-40B4-BE49-F238E27FC236}">
                    <a16:creationId xmlns:a16="http://schemas.microsoft.com/office/drawing/2014/main" id="{2748436A-D39C-4500-A36D-8527B386ED86}"/>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a:extLst>
                  <a:ext uri="{FF2B5EF4-FFF2-40B4-BE49-F238E27FC236}">
                    <a16:creationId xmlns:a16="http://schemas.microsoft.com/office/drawing/2014/main" id="{40559623-0849-4EF1-BB07-17C379C965D9}"/>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a:extLst>
                  <a:ext uri="{FF2B5EF4-FFF2-40B4-BE49-F238E27FC236}">
                    <a16:creationId xmlns:a16="http://schemas.microsoft.com/office/drawing/2014/main" id="{21676863-F206-4C09-A2E6-4BCF61C7B36B}"/>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a:extLst>
                  <a:ext uri="{FF2B5EF4-FFF2-40B4-BE49-F238E27FC236}">
                    <a16:creationId xmlns:a16="http://schemas.microsoft.com/office/drawing/2014/main" id="{9089DDEB-8487-4AF8-A367-E32FE55301B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26">
                <a:extLst>
                  <a:ext uri="{FF2B5EF4-FFF2-40B4-BE49-F238E27FC236}">
                    <a16:creationId xmlns:a16="http://schemas.microsoft.com/office/drawing/2014/main" id="{950276B0-600C-4B24-9460-061DF1A4E130}"/>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27">
                <a:extLst>
                  <a:ext uri="{FF2B5EF4-FFF2-40B4-BE49-F238E27FC236}">
                    <a16:creationId xmlns:a16="http://schemas.microsoft.com/office/drawing/2014/main" id="{2D24324C-5A97-48B6-B909-756FD56FFC35}"/>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28">
                <a:extLst>
                  <a:ext uri="{FF2B5EF4-FFF2-40B4-BE49-F238E27FC236}">
                    <a16:creationId xmlns:a16="http://schemas.microsoft.com/office/drawing/2014/main" id="{5F73AF03-830D-4336-85B3-54BB0240BFA5}"/>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29">
                <a:extLst>
                  <a:ext uri="{FF2B5EF4-FFF2-40B4-BE49-F238E27FC236}">
                    <a16:creationId xmlns:a16="http://schemas.microsoft.com/office/drawing/2014/main" id="{05EECD97-2AE0-45CD-A6E5-C050B27BCBD1}"/>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0">
                <a:extLst>
                  <a:ext uri="{FF2B5EF4-FFF2-40B4-BE49-F238E27FC236}">
                    <a16:creationId xmlns:a16="http://schemas.microsoft.com/office/drawing/2014/main" id="{E932EE0C-6B21-43B6-847F-0B0C39D35FC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1">
                <a:extLst>
                  <a:ext uri="{FF2B5EF4-FFF2-40B4-BE49-F238E27FC236}">
                    <a16:creationId xmlns:a16="http://schemas.microsoft.com/office/drawing/2014/main" id="{E65EEFB8-AB5E-429F-A716-6FD41F226CEB}"/>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2">
                <a:extLst>
                  <a:ext uri="{FF2B5EF4-FFF2-40B4-BE49-F238E27FC236}">
                    <a16:creationId xmlns:a16="http://schemas.microsoft.com/office/drawing/2014/main" id="{D1C5E39C-2869-4CEA-84A4-D615F7F7A149}"/>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3">
                <a:extLst>
                  <a:ext uri="{FF2B5EF4-FFF2-40B4-BE49-F238E27FC236}">
                    <a16:creationId xmlns:a16="http://schemas.microsoft.com/office/drawing/2014/main" id="{45870A90-6249-4571-85BD-3B6624B2845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34">
                <a:extLst>
                  <a:ext uri="{FF2B5EF4-FFF2-40B4-BE49-F238E27FC236}">
                    <a16:creationId xmlns:a16="http://schemas.microsoft.com/office/drawing/2014/main" id="{FDACE07C-7500-453F-9500-70E80B64C535}"/>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35">
                <a:extLst>
                  <a:ext uri="{FF2B5EF4-FFF2-40B4-BE49-F238E27FC236}">
                    <a16:creationId xmlns:a16="http://schemas.microsoft.com/office/drawing/2014/main" id="{097A16F8-8EBE-455C-9325-9286091F728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Rectangle 36">
                <a:extLst>
                  <a:ext uri="{FF2B5EF4-FFF2-40B4-BE49-F238E27FC236}">
                    <a16:creationId xmlns:a16="http://schemas.microsoft.com/office/drawing/2014/main" id="{9C05AFE3-FB02-4668-A417-38B9B59FB7A9}"/>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37">
                <a:extLst>
                  <a:ext uri="{FF2B5EF4-FFF2-40B4-BE49-F238E27FC236}">
                    <a16:creationId xmlns:a16="http://schemas.microsoft.com/office/drawing/2014/main" id="{B76B6DB6-4167-413E-845A-2C7688521BA8}"/>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38">
                <a:extLst>
                  <a:ext uri="{FF2B5EF4-FFF2-40B4-BE49-F238E27FC236}">
                    <a16:creationId xmlns:a16="http://schemas.microsoft.com/office/drawing/2014/main" id="{483064C0-D407-47EA-93DC-6302696214EB}"/>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39">
                <a:extLst>
                  <a:ext uri="{FF2B5EF4-FFF2-40B4-BE49-F238E27FC236}">
                    <a16:creationId xmlns:a16="http://schemas.microsoft.com/office/drawing/2014/main" id="{2647B41B-F7BD-4442-8D8C-99157D490278}"/>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40">
                <a:extLst>
                  <a:ext uri="{FF2B5EF4-FFF2-40B4-BE49-F238E27FC236}">
                    <a16:creationId xmlns:a16="http://schemas.microsoft.com/office/drawing/2014/main" id="{D7BBC53F-3179-4919-A640-EDCB46227F8C}"/>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41">
                <a:extLst>
                  <a:ext uri="{FF2B5EF4-FFF2-40B4-BE49-F238E27FC236}">
                    <a16:creationId xmlns:a16="http://schemas.microsoft.com/office/drawing/2014/main" id="{F45334E7-264B-4B6C-BD64-EE7E4C2414C6}"/>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42">
                <a:extLst>
                  <a:ext uri="{FF2B5EF4-FFF2-40B4-BE49-F238E27FC236}">
                    <a16:creationId xmlns:a16="http://schemas.microsoft.com/office/drawing/2014/main" id="{D1B8277B-BB2C-4789-B254-77B5C2DDCC3A}"/>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43">
                <a:extLst>
                  <a:ext uri="{FF2B5EF4-FFF2-40B4-BE49-F238E27FC236}">
                    <a16:creationId xmlns:a16="http://schemas.microsoft.com/office/drawing/2014/main" id="{CA87FB34-8646-4EA9-AA82-B75B3A8B8429}"/>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44">
                <a:extLst>
                  <a:ext uri="{FF2B5EF4-FFF2-40B4-BE49-F238E27FC236}">
                    <a16:creationId xmlns:a16="http://schemas.microsoft.com/office/drawing/2014/main" id="{59C4FF8E-8802-4647-A40C-04F138DE52E0}"/>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45">
                <a:extLst>
                  <a:ext uri="{FF2B5EF4-FFF2-40B4-BE49-F238E27FC236}">
                    <a16:creationId xmlns:a16="http://schemas.microsoft.com/office/drawing/2014/main" id="{B81A5078-75C0-4289-9528-C72B3B6E68AD}"/>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142" name="Group 141">
            <a:extLst>
              <a:ext uri="{FF2B5EF4-FFF2-40B4-BE49-F238E27FC236}">
                <a16:creationId xmlns:a16="http://schemas.microsoft.com/office/drawing/2014/main" id="{55A1E842-BAA0-42F7-A33D-EDC5D6C734FF}"/>
              </a:ext>
            </a:extLst>
          </p:cNvPr>
          <p:cNvGrpSpPr/>
          <p:nvPr/>
        </p:nvGrpSpPr>
        <p:grpSpPr>
          <a:xfrm>
            <a:off x="8022814" y="4860530"/>
            <a:ext cx="1554480" cy="1554480"/>
            <a:chOff x="8022814" y="4860530"/>
            <a:chExt cx="1554480" cy="1554480"/>
          </a:xfrm>
        </p:grpSpPr>
        <p:sp>
          <p:nvSpPr>
            <p:cNvPr id="49" name="Oval 48">
              <a:extLst>
                <a:ext uri="{FF2B5EF4-FFF2-40B4-BE49-F238E27FC236}">
                  <a16:creationId xmlns:a16="http://schemas.microsoft.com/office/drawing/2014/main" id="{D355DA9B-6E09-4FC7-9D9B-1EAC5B86C460}"/>
                </a:ext>
              </a:extLst>
            </p:cNvPr>
            <p:cNvSpPr>
              <a:spLocks noChangeAspect="1"/>
            </p:cNvSpPr>
            <p:nvPr/>
          </p:nvSpPr>
          <p:spPr>
            <a:xfrm>
              <a:off x="8022814" y="4860530"/>
              <a:ext cx="1554480" cy="1554480"/>
            </a:xfrm>
            <a:prstGeom prst="ellipse">
              <a:avLst/>
            </a:prstGeom>
            <a:solidFill>
              <a:srgbClr val="44546B"/>
            </a:solidFill>
            <a:ln w="38100">
              <a:solidFill>
                <a:srgbClr val="0E0F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a:extLst>
                <a:ext uri="{FF2B5EF4-FFF2-40B4-BE49-F238E27FC236}">
                  <a16:creationId xmlns:a16="http://schemas.microsoft.com/office/drawing/2014/main" id="{8CD14CD7-A67C-4A51-BBB1-935824D9CE11}"/>
                </a:ext>
              </a:extLst>
            </p:cNvPr>
            <p:cNvSpPr txBox="1"/>
            <p:nvPr/>
          </p:nvSpPr>
          <p:spPr>
            <a:xfrm>
              <a:off x="8392030" y="5771244"/>
              <a:ext cx="916918" cy="246221"/>
            </a:xfrm>
            <a:prstGeom prst="rect">
              <a:avLst/>
            </a:prstGeom>
            <a:noFill/>
          </p:spPr>
          <p:txBody>
            <a:bodyPr wrap="none" lIns="0" tIns="0" rIns="0" bIns="0" rtlCol="0" anchor="t">
              <a:spAutoFit/>
            </a:bodyPr>
            <a:lstStyle/>
            <a:p>
              <a:pPr algn="ctr"/>
              <a:r>
                <a:rPr lang="en-US" sz="1600" b="1" dirty="0">
                  <a:solidFill>
                    <a:schemeClr val="bg1"/>
                  </a:solidFill>
                </a:rPr>
                <a:t>$1.23/20%</a:t>
              </a:r>
            </a:p>
          </p:txBody>
        </p:sp>
        <p:grpSp>
          <p:nvGrpSpPr>
            <p:cNvPr id="103" name="Group 102">
              <a:extLst>
                <a:ext uri="{FF2B5EF4-FFF2-40B4-BE49-F238E27FC236}">
                  <a16:creationId xmlns:a16="http://schemas.microsoft.com/office/drawing/2014/main" id="{AF304621-FA7B-4AA5-9EE4-45959A48DEE7}"/>
                </a:ext>
              </a:extLst>
            </p:cNvPr>
            <p:cNvGrpSpPr/>
            <p:nvPr/>
          </p:nvGrpSpPr>
          <p:grpSpPr>
            <a:xfrm>
              <a:off x="8537766" y="5158086"/>
              <a:ext cx="524933" cy="552451"/>
              <a:chOff x="3768725" y="2336800"/>
              <a:chExt cx="393700" cy="414338"/>
            </a:xfrm>
            <a:solidFill>
              <a:schemeClr val="bg1"/>
            </a:solidFill>
            <a:effectLst>
              <a:outerShdw blurRad="50800" dist="38100" dir="2700000" algn="tl" rotWithShape="0">
                <a:prstClr val="black">
                  <a:alpha val="40000"/>
                </a:prstClr>
              </a:outerShdw>
            </a:effectLst>
          </p:grpSpPr>
          <p:sp>
            <p:nvSpPr>
              <p:cNvPr id="104" name="Freeform 64">
                <a:extLst>
                  <a:ext uri="{FF2B5EF4-FFF2-40B4-BE49-F238E27FC236}">
                    <a16:creationId xmlns:a16="http://schemas.microsoft.com/office/drawing/2014/main" id="{BFD0E5D6-4CF3-4A68-9C74-82F4A928D2E4}"/>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Oval 65">
                <a:extLst>
                  <a:ext uri="{FF2B5EF4-FFF2-40B4-BE49-F238E27FC236}">
                    <a16:creationId xmlns:a16="http://schemas.microsoft.com/office/drawing/2014/main" id="{6BC5B24B-63B4-4A4C-931C-A36D185972DA}"/>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Freeform 66">
                <a:extLst>
                  <a:ext uri="{FF2B5EF4-FFF2-40B4-BE49-F238E27FC236}">
                    <a16:creationId xmlns:a16="http://schemas.microsoft.com/office/drawing/2014/main" id="{2AF40D47-9FFD-452D-BA26-13BBC0911E07}"/>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67">
                <a:extLst>
                  <a:ext uri="{FF2B5EF4-FFF2-40B4-BE49-F238E27FC236}">
                    <a16:creationId xmlns:a16="http://schemas.microsoft.com/office/drawing/2014/main" id="{62855AE2-4827-4026-91A0-93A54F61DBF0}"/>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8" name="Oval 68">
                <a:extLst>
                  <a:ext uri="{FF2B5EF4-FFF2-40B4-BE49-F238E27FC236}">
                    <a16:creationId xmlns:a16="http://schemas.microsoft.com/office/drawing/2014/main" id="{B8204B20-DAB8-4E65-B91E-56AAC4968772}"/>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Freeform 69">
                <a:extLst>
                  <a:ext uri="{FF2B5EF4-FFF2-40B4-BE49-F238E27FC236}">
                    <a16:creationId xmlns:a16="http://schemas.microsoft.com/office/drawing/2014/main" id="{989412E9-A0C0-4D53-BF8B-050DE9B67573}"/>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Freeform 70">
                <a:extLst>
                  <a:ext uri="{FF2B5EF4-FFF2-40B4-BE49-F238E27FC236}">
                    <a16:creationId xmlns:a16="http://schemas.microsoft.com/office/drawing/2014/main" id="{2DB00ADC-007A-4100-9FBE-FFFC12B067B0}"/>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Oval 71">
                <a:extLst>
                  <a:ext uri="{FF2B5EF4-FFF2-40B4-BE49-F238E27FC236}">
                    <a16:creationId xmlns:a16="http://schemas.microsoft.com/office/drawing/2014/main" id="{4A2E00AA-0127-4F03-968C-9E55B4ADF3AC}"/>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Freeform 72">
                <a:extLst>
                  <a:ext uri="{FF2B5EF4-FFF2-40B4-BE49-F238E27FC236}">
                    <a16:creationId xmlns:a16="http://schemas.microsoft.com/office/drawing/2014/main" id="{276EE8E8-1BDA-4A6B-AE7B-89C8F8A65DD8}"/>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3" name="Freeform 73">
                <a:extLst>
                  <a:ext uri="{FF2B5EF4-FFF2-40B4-BE49-F238E27FC236}">
                    <a16:creationId xmlns:a16="http://schemas.microsoft.com/office/drawing/2014/main" id="{CDF69B01-A4D2-43B2-89DD-0B41E3EB0A4F}"/>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4" name="Freeform 74">
                <a:extLst>
                  <a:ext uri="{FF2B5EF4-FFF2-40B4-BE49-F238E27FC236}">
                    <a16:creationId xmlns:a16="http://schemas.microsoft.com/office/drawing/2014/main" id="{9E6C631C-A08A-4139-B34A-95E7DEAB7D83}"/>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5" name="Oval 75">
                <a:extLst>
                  <a:ext uri="{FF2B5EF4-FFF2-40B4-BE49-F238E27FC236}">
                    <a16:creationId xmlns:a16="http://schemas.microsoft.com/office/drawing/2014/main" id="{599DECED-2D32-43EB-B81D-AF87D932D08F}"/>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6" name="Freeform 76">
                <a:extLst>
                  <a:ext uri="{FF2B5EF4-FFF2-40B4-BE49-F238E27FC236}">
                    <a16:creationId xmlns:a16="http://schemas.microsoft.com/office/drawing/2014/main" id="{53A49753-5D9C-4422-8A22-67C5BCF4F2D2}"/>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7" name="Freeform 77">
                <a:extLst>
                  <a:ext uri="{FF2B5EF4-FFF2-40B4-BE49-F238E27FC236}">
                    <a16:creationId xmlns:a16="http://schemas.microsoft.com/office/drawing/2014/main" id="{757C8241-52A6-460F-94FF-3CE96D3A0FE3}"/>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8" name="Oval 78">
                <a:extLst>
                  <a:ext uri="{FF2B5EF4-FFF2-40B4-BE49-F238E27FC236}">
                    <a16:creationId xmlns:a16="http://schemas.microsoft.com/office/drawing/2014/main" id="{373361D7-809D-4AD8-AC34-3197022F6E5F}"/>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9" name="Freeform 79">
                <a:extLst>
                  <a:ext uri="{FF2B5EF4-FFF2-40B4-BE49-F238E27FC236}">
                    <a16:creationId xmlns:a16="http://schemas.microsoft.com/office/drawing/2014/main" id="{91628EF1-26B5-47F9-A33D-E0457A3A6116}"/>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0" name="Freeform 80">
                <a:extLst>
                  <a:ext uri="{FF2B5EF4-FFF2-40B4-BE49-F238E27FC236}">
                    <a16:creationId xmlns:a16="http://schemas.microsoft.com/office/drawing/2014/main" id="{0617B910-BDDB-412A-AB8E-6A659C707B37}"/>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1" name="Oval 81">
                <a:extLst>
                  <a:ext uri="{FF2B5EF4-FFF2-40B4-BE49-F238E27FC236}">
                    <a16:creationId xmlns:a16="http://schemas.microsoft.com/office/drawing/2014/main" id="{1904F6DD-F849-4584-A45D-55F39F954BB5}"/>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2" name="Freeform 82">
                <a:extLst>
                  <a:ext uri="{FF2B5EF4-FFF2-40B4-BE49-F238E27FC236}">
                    <a16:creationId xmlns:a16="http://schemas.microsoft.com/office/drawing/2014/main" id="{55739806-A72E-4B0F-B7BF-53D23FFD2F9E}"/>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3" name="Freeform 83">
                <a:extLst>
                  <a:ext uri="{FF2B5EF4-FFF2-40B4-BE49-F238E27FC236}">
                    <a16:creationId xmlns:a16="http://schemas.microsoft.com/office/drawing/2014/main" id="{90D5678E-1876-4648-8815-F2126F3C7B65}"/>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140" name="Group 139">
            <a:extLst>
              <a:ext uri="{FF2B5EF4-FFF2-40B4-BE49-F238E27FC236}">
                <a16:creationId xmlns:a16="http://schemas.microsoft.com/office/drawing/2014/main" id="{C72B3BF7-0370-488B-B455-3CBC767CDC78}"/>
              </a:ext>
            </a:extLst>
          </p:cNvPr>
          <p:cNvGrpSpPr/>
          <p:nvPr/>
        </p:nvGrpSpPr>
        <p:grpSpPr>
          <a:xfrm>
            <a:off x="10149014" y="2339600"/>
            <a:ext cx="1554480" cy="1554480"/>
            <a:chOff x="10149014" y="2339600"/>
            <a:chExt cx="1554480" cy="1554480"/>
          </a:xfrm>
        </p:grpSpPr>
        <p:sp>
          <p:nvSpPr>
            <p:cNvPr id="48" name="Oval 47">
              <a:extLst>
                <a:ext uri="{FF2B5EF4-FFF2-40B4-BE49-F238E27FC236}">
                  <a16:creationId xmlns:a16="http://schemas.microsoft.com/office/drawing/2014/main" id="{F04B72DE-6826-4E4B-9353-F34DAEBF3ED4}"/>
                </a:ext>
              </a:extLst>
            </p:cNvPr>
            <p:cNvSpPr>
              <a:spLocks noChangeAspect="1"/>
            </p:cNvSpPr>
            <p:nvPr/>
          </p:nvSpPr>
          <p:spPr>
            <a:xfrm>
              <a:off x="10149014" y="2339600"/>
              <a:ext cx="1554480" cy="1554480"/>
            </a:xfrm>
            <a:prstGeom prst="ellipse">
              <a:avLst/>
            </a:prstGeom>
            <a:solidFill>
              <a:srgbClr val="7A7A7A"/>
            </a:solidFill>
            <a:ln w="38100">
              <a:solidFill>
                <a:srgbClr val="0E0F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a:extLst>
                <a:ext uri="{FF2B5EF4-FFF2-40B4-BE49-F238E27FC236}">
                  <a16:creationId xmlns:a16="http://schemas.microsoft.com/office/drawing/2014/main" id="{C865F3F6-0DAD-4AF7-B9E3-25E7657548BF}"/>
                </a:ext>
              </a:extLst>
            </p:cNvPr>
            <p:cNvSpPr txBox="1"/>
            <p:nvPr/>
          </p:nvSpPr>
          <p:spPr>
            <a:xfrm>
              <a:off x="10467795" y="3203070"/>
              <a:ext cx="916918" cy="246221"/>
            </a:xfrm>
            <a:prstGeom prst="rect">
              <a:avLst/>
            </a:prstGeom>
            <a:noFill/>
          </p:spPr>
          <p:txBody>
            <a:bodyPr wrap="none" lIns="0" tIns="0" rIns="0" bIns="0" rtlCol="0" anchor="t">
              <a:spAutoFit/>
            </a:bodyPr>
            <a:lstStyle/>
            <a:p>
              <a:pPr algn="ctr"/>
              <a:r>
                <a:rPr lang="en-US" sz="1600" b="1" dirty="0">
                  <a:solidFill>
                    <a:schemeClr val="bg1"/>
                  </a:solidFill>
                </a:rPr>
                <a:t>$1.23/20%</a:t>
              </a:r>
            </a:p>
          </p:txBody>
        </p:sp>
        <p:grpSp>
          <p:nvGrpSpPr>
            <p:cNvPr id="94" name="Group 93">
              <a:extLst>
                <a:ext uri="{FF2B5EF4-FFF2-40B4-BE49-F238E27FC236}">
                  <a16:creationId xmlns:a16="http://schemas.microsoft.com/office/drawing/2014/main" id="{62500366-16EA-4670-95A0-6DF00575BFB2}"/>
                </a:ext>
              </a:extLst>
            </p:cNvPr>
            <p:cNvGrpSpPr/>
            <p:nvPr/>
          </p:nvGrpSpPr>
          <p:grpSpPr>
            <a:xfrm>
              <a:off x="10671195" y="2606519"/>
              <a:ext cx="510117" cy="527051"/>
              <a:chOff x="3775075" y="1663700"/>
              <a:chExt cx="382588" cy="395288"/>
            </a:xfrm>
            <a:solidFill>
              <a:schemeClr val="bg1"/>
            </a:solidFill>
            <a:effectLst>
              <a:outerShdw blurRad="50800" dist="38100" dir="2700000" algn="tl" rotWithShape="0">
                <a:prstClr val="black">
                  <a:alpha val="40000"/>
                </a:prstClr>
              </a:outerShdw>
            </a:effectLst>
          </p:grpSpPr>
          <p:sp>
            <p:nvSpPr>
              <p:cNvPr id="95" name="Freeform 46">
                <a:extLst>
                  <a:ext uri="{FF2B5EF4-FFF2-40B4-BE49-F238E27FC236}">
                    <a16:creationId xmlns:a16="http://schemas.microsoft.com/office/drawing/2014/main" id="{6E26778B-1649-4151-93A4-17B4CC33500E}"/>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47">
                <a:extLst>
                  <a:ext uri="{FF2B5EF4-FFF2-40B4-BE49-F238E27FC236}">
                    <a16:creationId xmlns:a16="http://schemas.microsoft.com/office/drawing/2014/main" id="{8EB97E15-BCBE-4100-A7E2-FE05E15D5894}"/>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48">
                <a:extLst>
                  <a:ext uri="{FF2B5EF4-FFF2-40B4-BE49-F238E27FC236}">
                    <a16:creationId xmlns:a16="http://schemas.microsoft.com/office/drawing/2014/main" id="{FC90DBC1-426D-486A-B2FA-D5D2F534DB01}"/>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49">
                <a:extLst>
                  <a:ext uri="{FF2B5EF4-FFF2-40B4-BE49-F238E27FC236}">
                    <a16:creationId xmlns:a16="http://schemas.microsoft.com/office/drawing/2014/main" id="{16891E55-E910-4E0B-9974-EE96FC7574A5}"/>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50">
                <a:extLst>
                  <a:ext uri="{FF2B5EF4-FFF2-40B4-BE49-F238E27FC236}">
                    <a16:creationId xmlns:a16="http://schemas.microsoft.com/office/drawing/2014/main" id="{3F94F776-37EF-45D5-AAAA-BBF120EA2AB7}"/>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51">
                <a:extLst>
                  <a:ext uri="{FF2B5EF4-FFF2-40B4-BE49-F238E27FC236}">
                    <a16:creationId xmlns:a16="http://schemas.microsoft.com/office/drawing/2014/main" id="{4B41F2DA-18C4-4399-91E3-3DF825F86671}"/>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52">
                <a:extLst>
                  <a:ext uri="{FF2B5EF4-FFF2-40B4-BE49-F238E27FC236}">
                    <a16:creationId xmlns:a16="http://schemas.microsoft.com/office/drawing/2014/main" id="{8714B849-7399-4081-B975-96CCCBBF14E9}"/>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53">
                <a:extLst>
                  <a:ext uri="{FF2B5EF4-FFF2-40B4-BE49-F238E27FC236}">
                    <a16:creationId xmlns:a16="http://schemas.microsoft.com/office/drawing/2014/main" id="{B112FADC-ADC6-4C0E-BE0F-0A1CC054E6AE}"/>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0" name="Freeform: Shape 29">
            <a:extLst>
              <a:ext uri="{FF2B5EF4-FFF2-40B4-BE49-F238E27FC236}">
                <a16:creationId xmlns:a16="http://schemas.microsoft.com/office/drawing/2014/main" id="{FEA4C15D-D2DF-4D89-B52D-A6082EBA95B2}"/>
              </a:ext>
            </a:extLst>
          </p:cNvPr>
          <p:cNvSpPr/>
          <p:nvPr/>
        </p:nvSpPr>
        <p:spPr>
          <a:xfrm>
            <a:off x="-1" y="2033195"/>
            <a:ext cx="1204148" cy="914001"/>
          </a:xfrm>
          <a:custGeom>
            <a:avLst/>
            <a:gdLst>
              <a:gd name="connsiteX0" fmla="*/ 0 w 1204148"/>
              <a:gd name="connsiteY0" fmla="*/ 0 h 914001"/>
              <a:gd name="connsiteX1" fmla="*/ 1108038 w 1204148"/>
              <a:gd name="connsiteY1" fmla="*/ 0 h 914001"/>
              <a:gd name="connsiteX2" fmla="*/ 1108038 w 1204148"/>
              <a:gd name="connsiteY2" fmla="*/ 360889 h 914001"/>
              <a:gd name="connsiteX3" fmla="*/ 1204148 w 1204148"/>
              <a:gd name="connsiteY3" fmla="*/ 457000 h 914001"/>
              <a:gd name="connsiteX4" fmla="*/ 1108038 w 1204148"/>
              <a:gd name="connsiteY4" fmla="*/ 553110 h 914001"/>
              <a:gd name="connsiteX5" fmla="*/ 1108038 w 1204148"/>
              <a:gd name="connsiteY5" fmla="*/ 914001 h 914001"/>
              <a:gd name="connsiteX6" fmla="*/ 0 w 1204148"/>
              <a:gd name="connsiteY6" fmla="*/ 914001 h 91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4148" h="914001">
                <a:moveTo>
                  <a:pt x="0" y="0"/>
                </a:moveTo>
                <a:lnTo>
                  <a:pt x="1108038" y="0"/>
                </a:lnTo>
                <a:lnTo>
                  <a:pt x="1108038" y="360889"/>
                </a:lnTo>
                <a:lnTo>
                  <a:pt x="1204148" y="457000"/>
                </a:lnTo>
                <a:lnTo>
                  <a:pt x="1108038" y="553110"/>
                </a:lnTo>
                <a:lnTo>
                  <a:pt x="1108038" y="914001"/>
                </a:lnTo>
                <a:lnTo>
                  <a:pt x="0" y="914001"/>
                </a:lnTo>
                <a:close/>
              </a:path>
            </a:pathLst>
          </a:cu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01</a:t>
            </a:r>
          </a:p>
        </p:txBody>
      </p:sp>
      <p:sp>
        <p:nvSpPr>
          <p:cNvPr id="31" name="Freeform: Shape 30">
            <a:extLst>
              <a:ext uri="{FF2B5EF4-FFF2-40B4-BE49-F238E27FC236}">
                <a16:creationId xmlns:a16="http://schemas.microsoft.com/office/drawing/2014/main" id="{9C47444D-C388-4C24-AC12-C504EAF31330}"/>
              </a:ext>
            </a:extLst>
          </p:cNvPr>
          <p:cNvSpPr/>
          <p:nvPr/>
        </p:nvSpPr>
        <p:spPr>
          <a:xfrm>
            <a:off x="0" y="2947196"/>
            <a:ext cx="1204148" cy="914001"/>
          </a:xfrm>
          <a:custGeom>
            <a:avLst/>
            <a:gdLst>
              <a:gd name="connsiteX0" fmla="*/ 0 w 1204148"/>
              <a:gd name="connsiteY0" fmla="*/ 0 h 914001"/>
              <a:gd name="connsiteX1" fmla="*/ 1108038 w 1204148"/>
              <a:gd name="connsiteY1" fmla="*/ 0 h 914001"/>
              <a:gd name="connsiteX2" fmla="*/ 1108038 w 1204148"/>
              <a:gd name="connsiteY2" fmla="*/ 360889 h 914001"/>
              <a:gd name="connsiteX3" fmla="*/ 1204148 w 1204148"/>
              <a:gd name="connsiteY3" fmla="*/ 457000 h 914001"/>
              <a:gd name="connsiteX4" fmla="*/ 1108038 w 1204148"/>
              <a:gd name="connsiteY4" fmla="*/ 553110 h 914001"/>
              <a:gd name="connsiteX5" fmla="*/ 1108038 w 1204148"/>
              <a:gd name="connsiteY5" fmla="*/ 914001 h 914001"/>
              <a:gd name="connsiteX6" fmla="*/ 0 w 1204148"/>
              <a:gd name="connsiteY6" fmla="*/ 914001 h 91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4148" h="914001">
                <a:moveTo>
                  <a:pt x="0" y="0"/>
                </a:moveTo>
                <a:lnTo>
                  <a:pt x="1108038" y="0"/>
                </a:lnTo>
                <a:lnTo>
                  <a:pt x="1108038" y="360889"/>
                </a:lnTo>
                <a:lnTo>
                  <a:pt x="1204148" y="457000"/>
                </a:lnTo>
                <a:lnTo>
                  <a:pt x="1108038" y="553110"/>
                </a:lnTo>
                <a:lnTo>
                  <a:pt x="1108038" y="914001"/>
                </a:lnTo>
                <a:lnTo>
                  <a:pt x="0" y="914001"/>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02</a:t>
            </a:r>
          </a:p>
        </p:txBody>
      </p:sp>
      <p:sp>
        <p:nvSpPr>
          <p:cNvPr id="32" name="Freeform: Shape 31">
            <a:extLst>
              <a:ext uri="{FF2B5EF4-FFF2-40B4-BE49-F238E27FC236}">
                <a16:creationId xmlns:a16="http://schemas.microsoft.com/office/drawing/2014/main" id="{323EAC9D-E205-459B-8EB0-B994BD44995F}"/>
              </a:ext>
            </a:extLst>
          </p:cNvPr>
          <p:cNvSpPr/>
          <p:nvPr/>
        </p:nvSpPr>
        <p:spPr>
          <a:xfrm>
            <a:off x="0" y="3844373"/>
            <a:ext cx="1204148" cy="914001"/>
          </a:xfrm>
          <a:custGeom>
            <a:avLst/>
            <a:gdLst>
              <a:gd name="connsiteX0" fmla="*/ 0 w 1204148"/>
              <a:gd name="connsiteY0" fmla="*/ 0 h 914001"/>
              <a:gd name="connsiteX1" fmla="*/ 1108038 w 1204148"/>
              <a:gd name="connsiteY1" fmla="*/ 0 h 914001"/>
              <a:gd name="connsiteX2" fmla="*/ 1108038 w 1204148"/>
              <a:gd name="connsiteY2" fmla="*/ 360889 h 914001"/>
              <a:gd name="connsiteX3" fmla="*/ 1204148 w 1204148"/>
              <a:gd name="connsiteY3" fmla="*/ 457000 h 914001"/>
              <a:gd name="connsiteX4" fmla="*/ 1108038 w 1204148"/>
              <a:gd name="connsiteY4" fmla="*/ 553110 h 914001"/>
              <a:gd name="connsiteX5" fmla="*/ 1108038 w 1204148"/>
              <a:gd name="connsiteY5" fmla="*/ 914001 h 914001"/>
              <a:gd name="connsiteX6" fmla="*/ 0 w 1204148"/>
              <a:gd name="connsiteY6" fmla="*/ 914001 h 91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4148" h="914001">
                <a:moveTo>
                  <a:pt x="0" y="0"/>
                </a:moveTo>
                <a:lnTo>
                  <a:pt x="1108038" y="0"/>
                </a:lnTo>
                <a:lnTo>
                  <a:pt x="1108038" y="360889"/>
                </a:lnTo>
                <a:lnTo>
                  <a:pt x="1204148" y="457000"/>
                </a:lnTo>
                <a:lnTo>
                  <a:pt x="1108038" y="553110"/>
                </a:lnTo>
                <a:lnTo>
                  <a:pt x="1108038" y="914001"/>
                </a:lnTo>
                <a:lnTo>
                  <a:pt x="0" y="914001"/>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t>03</a:t>
            </a:r>
          </a:p>
        </p:txBody>
      </p:sp>
      <p:sp>
        <p:nvSpPr>
          <p:cNvPr id="33" name="Freeform: Shape 32">
            <a:extLst>
              <a:ext uri="{FF2B5EF4-FFF2-40B4-BE49-F238E27FC236}">
                <a16:creationId xmlns:a16="http://schemas.microsoft.com/office/drawing/2014/main" id="{3E5E07C3-FB44-46E1-A62B-3D5994083A13}"/>
              </a:ext>
            </a:extLst>
          </p:cNvPr>
          <p:cNvSpPr/>
          <p:nvPr/>
        </p:nvSpPr>
        <p:spPr>
          <a:xfrm>
            <a:off x="0" y="4758374"/>
            <a:ext cx="1204148" cy="914001"/>
          </a:xfrm>
          <a:custGeom>
            <a:avLst/>
            <a:gdLst>
              <a:gd name="connsiteX0" fmla="*/ 0 w 1204148"/>
              <a:gd name="connsiteY0" fmla="*/ 0 h 914001"/>
              <a:gd name="connsiteX1" fmla="*/ 1108038 w 1204148"/>
              <a:gd name="connsiteY1" fmla="*/ 0 h 914001"/>
              <a:gd name="connsiteX2" fmla="*/ 1108038 w 1204148"/>
              <a:gd name="connsiteY2" fmla="*/ 360889 h 914001"/>
              <a:gd name="connsiteX3" fmla="*/ 1204148 w 1204148"/>
              <a:gd name="connsiteY3" fmla="*/ 457000 h 914001"/>
              <a:gd name="connsiteX4" fmla="*/ 1108038 w 1204148"/>
              <a:gd name="connsiteY4" fmla="*/ 553110 h 914001"/>
              <a:gd name="connsiteX5" fmla="*/ 1108038 w 1204148"/>
              <a:gd name="connsiteY5" fmla="*/ 914001 h 914001"/>
              <a:gd name="connsiteX6" fmla="*/ 0 w 1204148"/>
              <a:gd name="connsiteY6" fmla="*/ 914001 h 914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04148" h="914001">
                <a:moveTo>
                  <a:pt x="0" y="0"/>
                </a:moveTo>
                <a:lnTo>
                  <a:pt x="1108038" y="0"/>
                </a:lnTo>
                <a:lnTo>
                  <a:pt x="1108038" y="360889"/>
                </a:lnTo>
                <a:lnTo>
                  <a:pt x="1204148" y="457000"/>
                </a:lnTo>
                <a:lnTo>
                  <a:pt x="1108038" y="553110"/>
                </a:lnTo>
                <a:lnTo>
                  <a:pt x="1108038" y="914001"/>
                </a:lnTo>
                <a:lnTo>
                  <a:pt x="0" y="914001"/>
                </a:lnTo>
                <a:close/>
              </a:path>
            </a:pathLst>
          </a:custGeom>
          <a:solidFill>
            <a:srgbClr val="7A7A7A"/>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a:solidFill>
                  <a:schemeClr val="bg1"/>
                </a:solidFill>
              </a:rPr>
              <a:t>04</a:t>
            </a:r>
          </a:p>
        </p:txBody>
      </p:sp>
      <p:grpSp>
        <p:nvGrpSpPr>
          <p:cNvPr id="34" name="Group 33">
            <a:extLst>
              <a:ext uri="{FF2B5EF4-FFF2-40B4-BE49-F238E27FC236}">
                <a16:creationId xmlns:a16="http://schemas.microsoft.com/office/drawing/2014/main" id="{C71C0996-7DE0-4D3C-8C99-68481E67FA75}"/>
              </a:ext>
            </a:extLst>
          </p:cNvPr>
          <p:cNvGrpSpPr/>
          <p:nvPr/>
        </p:nvGrpSpPr>
        <p:grpSpPr>
          <a:xfrm>
            <a:off x="1319238" y="2135777"/>
            <a:ext cx="2173801" cy="811419"/>
            <a:chOff x="4597685" y="3155872"/>
            <a:chExt cx="1699181" cy="608564"/>
          </a:xfrm>
        </p:grpSpPr>
        <p:sp>
          <p:nvSpPr>
            <p:cNvPr id="35" name="TextBox 34">
              <a:extLst>
                <a:ext uri="{FF2B5EF4-FFF2-40B4-BE49-F238E27FC236}">
                  <a16:creationId xmlns:a16="http://schemas.microsoft.com/office/drawing/2014/main" id="{9E7AEC5D-B832-4BB3-9AFD-D30E519634B8}"/>
                </a:ext>
              </a:extLst>
            </p:cNvPr>
            <p:cNvSpPr txBox="1"/>
            <p:nvPr/>
          </p:nvSpPr>
          <p:spPr>
            <a:xfrm>
              <a:off x="4597686" y="3155872"/>
              <a:ext cx="1699180" cy="184666"/>
            </a:xfrm>
            <a:prstGeom prst="rect">
              <a:avLst/>
            </a:prstGeom>
            <a:noFill/>
          </p:spPr>
          <p:txBody>
            <a:bodyPr wrap="square" lIns="0" tIns="0" rIns="0" bIns="0" rtlCol="0" anchor="t">
              <a:spAutoFit/>
            </a:bodyPr>
            <a:lstStyle/>
            <a:p>
              <a:r>
                <a:rPr lang="en-US" sz="1600" b="1" dirty="0">
                  <a:solidFill>
                    <a:srgbClr val="FE4A1E"/>
                  </a:solidFill>
                  <a:latin typeface="Calibri" panose="020F0502020204030204" pitchFamily="34" charset="0"/>
                </a:rPr>
                <a:t>Strength</a:t>
              </a:r>
            </a:p>
          </p:txBody>
        </p:sp>
        <p:sp>
          <p:nvSpPr>
            <p:cNvPr id="36" name="TextBox 35">
              <a:extLst>
                <a:ext uri="{FF2B5EF4-FFF2-40B4-BE49-F238E27FC236}">
                  <a16:creationId xmlns:a16="http://schemas.microsoft.com/office/drawing/2014/main" id="{0D4415A6-B24D-4542-A194-9C1D0365653B}"/>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grpSp>
        <p:nvGrpSpPr>
          <p:cNvPr id="37" name="Group 36">
            <a:extLst>
              <a:ext uri="{FF2B5EF4-FFF2-40B4-BE49-F238E27FC236}">
                <a16:creationId xmlns:a16="http://schemas.microsoft.com/office/drawing/2014/main" id="{98F75F99-387D-414F-A4DE-741AC6BC6EDF}"/>
              </a:ext>
            </a:extLst>
          </p:cNvPr>
          <p:cNvGrpSpPr/>
          <p:nvPr/>
        </p:nvGrpSpPr>
        <p:grpSpPr>
          <a:xfrm>
            <a:off x="1319238" y="2998486"/>
            <a:ext cx="2173801" cy="811419"/>
            <a:chOff x="4597685" y="3155872"/>
            <a:chExt cx="1699181" cy="608564"/>
          </a:xfrm>
        </p:grpSpPr>
        <p:sp>
          <p:nvSpPr>
            <p:cNvPr id="38" name="TextBox 37">
              <a:extLst>
                <a:ext uri="{FF2B5EF4-FFF2-40B4-BE49-F238E27FC236}">
                  <a16:creationId xmlns:a16="http://schemas.microsoft.com/office/drawing/2014/main" id="{0525D1DD-812B-4DDB-BFF2-41AFBE22AC6C}"/>
                </a:ext>
              </a:extLst>
            </p:cNvPr>
            <p:cNvSpPr txBox="1"/>
            <p:nvPr/>
          </p:nvSpPr>
          <p:spPr>
            <a:xfrm>
              <a:off x="4597686" y="3155872"/>
              <a:ext cx="1699180" cy="184666"/>
            </a:xfrm>
            <a:prstGeom prst="rect">
              <a:avLst/>
            </a:prstGeom>
            <a:noFill/>
          </p:spPr>
          <p:txBody>
            <a:bodyPr wrap="square" lIns="0" tIns="0" rIns="0" bIns="0" rtlCol="0" anchor="t">
              <a:spAutoFit/>
            </a:bodyPr>
            <a:lstStyle/>
            <a:p>
              <a:r>
                <a:rPr lang="en-US" sz="1600" b="1" dirty="0">
                  <a:solidFill>
                    <a:srgbClr val="5C9AD3"/>
                  </a:solidFill>
                  <a:latin typeface="Calibri" panose="020F0502020204030204" pitchFamily="34" charset="0"/>
                </a:rPr>
                <a:t>Weakness</a:t>
              </a:r>
            </a:p>
          </p:txBody>
        </p:sp>
        <p:sp>
          <p:nvSpPr>
            <p:cNvPr id="39" name="TextBox 38">
              <a:extLst>
                <a:ext uri="{FF2B5EF4-FFF2-40B4-BE49-F238E27FC236}">
                  <a16:creationId xmlns:a16="http://schemas.microsoft.com/office/drawing/2014/main" id="{DB74833B-EE69-4D73-80B0-D5720A50E725}"/>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grpSp>
        <p:nvGrpSpPr>
          <p:cNvPr id="40" name="Group 39">
            <a:extLst>
              <a:ext uri="{FF2B5EF4-FFF2-40B4-BE49-F238E27FC236}">
                <a16:creationId xmlns:a16="http://schemas.microsoft.com/office/drawing/2014/main" id="{DF1A2A5D-F5E8-4D75-A515-80FEF3FC3811}"/>
              </a:ext>
            </a:extLst>
          </p:cNvPr>
          <p:cNvGrpSpPr/>
          <p:nvPr/>
        </p:nvGrpSpPr>
        <p:grpSpPr>
          <a:xfrm>
            <a:off x="1322053" y="3895663"/>
            <a:ext cx="2173801" cy="811419"/>
            <a:chOff x="4597685" y="3155872"/>
            <a:chExt cx="1699181" cy="608564"/>
          </a:xfrm>
        </p:grpSpPr>
        <p:sp>
          <p:nvSpPr>
            <p:cNvPr id="41" name="TextBox 40">
              <a:extLst>
                <a:ext uri="{FF2B5EF4-FFF2-40B4-BE49-F238E27FC236}">
                  <a16:creationId xmlns:a16="http://schemas.microsoft.com/office/drawing/2014/main" id="{50F4F10F-F85A-4CDD-A3C2-9A2411FB1B51}"/>
                </a:ext>
              </a:extLst>
            </p:cNvPr>
            <p:cNvSpPr txBox="1"/>
            <p:nvPr/>
          </p:nvSpPr>
          <p:spPr>
            <a:xfrm>
              <a:off x="4597686" y="3155872"/>
              <a:ext cx="1699180" cy="184666"/>
            </a:xfrm>
            <a:prstGeom prst="rect">
              <a:avLst/>
            </a:prstGeom>
            <a:noFill/>
          </p:spPr>
          <p:txBody>
            <a:bodyPr wrap="square" lIns="0" tIns="0" rIns="0" bIns="0" rtlCol="0" anchor="t">
              <a:spAutoFit/>
            </a:bodyPr>
            <a:lstStyle/>
            <a:p>
              <a:r>
                <a:rPr lang="en-US" sz="1600" b="1" dirty="0">
                  <a:solidFill>
                    <a:srgbClr val="44546B"/>
                  </a:solidFill>
                  <a:latin typeface="Calibri" panose="020F0502020204030204" pitchFamily="34" charset="0"/>
                </a:rPr>
                <a:t>Opportunity</a:t>
              </a:r>
            </a:p>
          </p:txBody>
        </p:sp>
        <p:sp>
          <p:nvSpPr>
            <p:cNvPr id="42" name="TextBox 41">
              <a:extLst>
                <a:ext uri="{FF2B5EF4-FFF2-40B4-BE49-F238E27FC236}">
                  <a16:creationId xmlns:a16="http://schemas.microsoft.com/office/drawing/2014/main" id="{CD455AAA-BDEB-4D6E-9E61-B0AFD1DA4F90}"/>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grpSp>
        <p:nvGrpSpPr>
          <p:cNvPr id="43" name="Group 42">
            <a:extLst>
              <a:ext uri="{FF2B5EF4-FFF2-40B4-BE49-F238E27FC236}">
                <a16:creationId xmlns:a16="http://schemas.microsoft.com/office/drawing/2014/main" id="{D0639949-6A56-40C7-816C-F8DD421D1A73}"/>
              </a:ext>
            </a:extLst>
          </p:cNvPr>
          <p:cNvGrpSpPr/>
          <p:nvPr/>
        </p:nvGrpSpPr>
        <p:grpSpPr>
          <a:xfrm>
            <a:off x="1322053" y="4792838"/>
            <a:ext cx="2173801" cy="811417"/>
            <a:chOff x="4597685" y="3155873"/>
            <a:chExt cx="1699181" cy="608563"/>
          </a:xfrm>
        </p:grpSpPr>
        <p:sp>
          <p:nvSpPr>
            <p:cNvPr id="44" name="TextBox 43">
              <a:extLst>
                <a:ext uri="{FF2B5EF4-FFF2-40B4-BE49-F238E27FC236}">
                  <a16:creationId xmlns:a16="http://schemas.microsoft.com/office/drawing/2014/main" id="{5EBB4752-C95F-449A-B132-6D712E12CC73}"/>
                </a:ext>
              </a:extLst>
            </p:cNvPr>
            <p:cNvSpPr txBox="1"/>
            <p:nvPr/>
          </p:nvSpPr>
          <p:spPr>
            <a:xfrm>
              <a:off x="4597685" y="3155873"/>
              <a:ext cx="1699180" cy="184666"/>
            </a:xfrm>
            <a:prstGeom prst="rect">
              <a:avLst/>
            </a:prstGeom>
            <a:noFill/>
          </p:spPr>
          <p:txBody>
            <a:bodyPr wrap="square" lIns="0" tIns="0" rIns="0" bIns="0" rtlCol="0" anchor="t">
              <a:spAutoFit/>
            </a:bodyPr>
            <a:lstStyle/>
            <a:p>
              <a:r>
                <a:rPr lang="en-US" sz="1600" b="1" dirty="0">
                  <a:solidFill>
                    <a:srgbClr val="7A7A7A"/>
                  </a:solidFill>
                  <a:latin typeface="Calibri" panose="020F0502020204030204" pitchFamily="34" charset="0"/>
                </a:rPr>
                <a:t>Threats</a:t>
              </a:r>
            </a:p>
          </p:txBody>
        </p:sp>
        <p:sp>
          <p:nvSpPr>
            <p:cNvPr id="45" name="TextBox 44">
              <a:extLst>
                <a:ext uri="{FF2B5EF4-FFF2-40B4-BE49-F238E27FC236}">
                  <a16:creationId xmlns:a16="http://schemas.microsoft.com/office/drawing/2014/main" id="{1D705E0F-A233-4C43-826B-B74169BAE9BB}"/>
                </a:ext>
              </a:extLst>
            </p:cNvPr>
            <p:cNvSpPr txBox="1"/>
            <p:nvPr/>
          </p:nvSpPr>
          <p:spPr>
            <a:xfrm>
              <a:off x="4597685" y="3348938"/>
              <a:ext cx="1699181" cy="415498"/>
            </a:xfrm>
            <a:prstGeom prst="rect">
              <a:avLst/>
            </a:prstGeom>
            <a:noFill/>
          </p:spPr>
          <p:txBody>
            <a:bodyPr wrap="square" lIns="0" tIns="0" rIns="0" bIns="0" rtlCol="0" anchor="t">
              <a:spAutoFit/>
            </a:bodyPr>
            <a:lstStyle/>
            <a:p>
              <a:r>
                <a:rPr lang="en-US" sz="1200" dirty="0">
                  <a:solidFill>
                    <a:schemeClr val="bg1"/>
                  </a:solidFill>
                </a:rPr>
                <a:t>Lorem ipsum dolor sit amet, consectetur adipiscing elit, sed do eiusmod tempor incididunt.</a:t>
              </a:r>
            </a:p>
          </p:txBody>
        </p:sp>
      </p:grpSp>
      <p:grpSp>
        <p:nvGrpSpPr>
          <p:cNvPr id="135" name="Group 134">
            <a:extLst>
              <a:ext uri="{FF2B5EF4-FFF2-40B4-BE49-F238E27FC236}">
                <a16:creationId xmlns:a16="http://schemas.microsoft.com/office/drawing/2014/main" id="{21267479-3C6A-47A2-854B-8447027735A2}"/>
              </a:ext>
            </a:extLst>
          </p:cNvPr>
          <p:cNvGrpSpPr/>
          <p:nvPr/>
        </p:nvGrpSpPr>
        <p:grpSpPr>
          <a:xfrm>
            <a:off x="4624928" y="1714563"/>
            <a:ext cx="3194779" cy="2311153"/>
            <a:chOff x="4624928" y="1714563"/>
            <a:chExt cx="3194779" cy="2311153"/>
          </a:xfrm>
        </p:grpSpPr>
        <p:grpSp>
          <p:nvGrpSpPr>
            <p:cNvPr id="4" name="Group 3">
              <a:extLst>
                <a:ext uri="{FF2B5EF4-FFF2-40B4-BE49-F238E27FC236}">
                  <a16:creationId xmlns:a16="http://schemas.microsoft.com/office/drawing/2014/main" id="{7B4718E8-E888-4582-A178-04CBC5E2635B}"/>
                </a:ext>
              </a:extLst>
            </p:cNvPr>
            <p:cNvGrpSpPr/>
            <p:nvPr/>
          </p:nvGrpSpPr>
          <p:grpSpPr>
            <a:xfrm>
              <a:off x="4624928" y="1714563"/>
              <a:ext cx="3194779" cy="2311153"/>
              <a:chOff x="4624928" y="1714563"/>
              <a:chExt cx="3194779" cy="2311153"/>
            </a:xfrm>
            <a:effectLst>
              <a:outerShdw blurRad="50800" dist="38100" dir="5400000" algn="t" rotWithShape="0">
                <a:prstClr val="black">
                  <a:alpha val="40000"/>
                </a:prstClr>
              </a:outerShdw>
            </a:effectLst>
          </p:grpSpPr>
          <p:sp>
            <p:nvSpPr>
              <p:cNvPr id="9" name="Freeform: Shape 8">
                <a:extLst>
                  <a:ext uri="{FF2B5EF4-FFF2-40B4-BE49-F238E27FC236}">
                    <a16:creationId xmlns:a16="http://schemas.microsoft.com/office/drawing/2014/main" id="{FF1D96BB-4AA6-4DC4-8EE1-72D410BC7350}"/>
                  </a:ext>
                </a:extLst>
              </p:cNvPr>
              <p:cNvSpPr>
                <a:spLocks noChangeAspect="1"/>
              </p:cNvSpPr>
              <p:nvPr/>
            </p:nvSpPr>
            <p:spPr>
              <a:xfrm>
                <a:off x="4624928" y="1714563"/>
                <a:ext cx="2937966" cy="1823203"/>
              </a:xfrm>
              <a:custGeom>
                <a:avLst/>
                <a:gdLst>
                  <a:gd name="connsiteX0" fmla="*/ 1471072 w 2937966"/>
                  <a:gd name="connsiteY0" fmla="*/ 0 h 1823203"/>
                  <a:gd name="connsiteX1" fmla="*/ 2837934 w 2937966"/>
                  <a:gd name="connsiteY1" fmla="*/ 490691 h 1823203"/>
                  <a:gd name="connsiteX2" fmla="*/ 2937966 w 2937966"/>
                  <a:gd name="connsiteY2" fmla="*/ 581606 h 1823203"/>
                  <a:gd name="connsiteX3" fmla="*/ 1464940 w 2937966"/>
                  <a:gd name="connsiteY3" fmla="*/ 1823203 h 1823203"/>
                  <a:gd name="connsiteX4" fmla="*/ 0 w 2937966"/>
                  <a:gd name="connsiteY4" fmla="*/ 585403 h 1823203"/>
                  <a:gd name="connsiteX5" fmla="*/ 104210 w 2937966"/>
                  <a:gd name="connsiteY5" fmla="*/ 490691 h 1823203"/>
                  <a:gd name="connsiteX6" fmla="*/ 1471072 w 2937966"/>
                  <a:gd name="connsiteY6" fmla="*/ 0 h 1823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37966" h="1823203">
                    <a:moveTo>
                      <a:pt x="1471072" y="0"/>
                    </a:moveTo>
                    <a:cubicBezTo>
                      <a:pt x="1990285" y="0"/>
                      <a:pt x="2466488" y="184146"/>
                      <a:pt x="2837934" y="490691"/>
                    </a:cubicBezTo>
                    <a:lnTo>
                      <a:pt x="2937966" y="581606"/>
                    </a:lnTo>
                    <a:lnTo>
                      <a:pt x="1464940" y="1823203"/>
                    </a:lnTo>
                    <a:lnTo>
                      <a:pt x="0" y="585403"/>
                    </a:lnTo>
                    <a:lnTo>
                      <a:pt x="104210" y="490691"/>
                    </a:lnTo>
                    <a:cubicBezTo>
                      <a:pt x="475657" y="184146"/>
                      <a:pt x="951860" y="0"/>
                      <a:pt x="1471072" y="0"/>
                    </a:cubicBezTo>
                    <a:close/>
                  </a:path>
                </a:pathLst>
              </a:custGeom>
              <a:solidFill>
                <a:srgbClr val="5C9AD3"/>
              </a:solidFill>
              <a:ln>
                <a:solidFill>
                  <a:srgbClr val="0E0F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000" b="1" dirty="0"/>
              </a:p>
            </p:txBody>
          </p:sp>
          <p:sp>
            <p:nvSpPr>
              <p:cNvPr id="14" name="Freeform: Shape 13">
                <a:extLst>
                  <a:ext uri="{FF2B5EF4-FFF2-40B4-BE49-F238E27FC236}">
                    <a16:creationId xmlns:a16="http://schemas.microsoft.com/office/drawing/2014/main" id="{AE8B0FE3-BB70-4AA5-AB1F-A0A885238CEF}"/>
                  </a:ext>
                </a:extLst>
              </p:cNvPr>
              <p:cNvSpPr/>
              <p:nvPr/>
            </p:nvSpPr>
            <p:spPr>
              <a:xfrm rot="18909426">
                <a:off x="5727215" y="2896544"/>
                <a:ext cx="2092492" cy="169734"/>
              </a:xfrm>
              <a:custGeom>
                <a:avLst/>
                <a:gdLst>
                  <a:gd name="connsiteX0" fmla="*/ 2092492 w 2092492"/>
                  <a:gd name="connsiteY0" fmla="*/ 159134 h 169734"/>
                  <a:gd name="connsiteX1" fmla="*/ 2092492 w 2092492"/>
                  <a:gd name="connsiteY1" fmla="*/ 169734 h 169734"/>
                  <a:gd name="connsiteX2" fmla="*/ 0 w 2092492"/>
                  <a:gd name="connsiteY2" fmla="*/ 169734 h 169734"/>
                  <a:gd name="connsiteX3" fmla="*/ 168806 w 2092492"/>
                  <a:gd name="connsiteY3" fmla="*/ 0 h 169734"/>
                </a:gdLst>
                <a:ahLst/>
                <a:cxnLst>
                  <a:cxn ang="0">
                    <a:pos x="connsiteX0" y="connsiteY0"/>
                  </a:cxn>
                  <a:cxn ang="0">
                    <a:pos x="connsiteX1" y="connsiteY1"/>
                  </a:cxn>
                  <a:cxn ang="0">
                    <a:pos x="connsiteX2" y="connsiteY2"/>
                  </a:cxn>
                  <a:cxn ang="0">
                    <a:pos x="connsiteX3" y="connsiteY3"/>
                  </a:cxn>
                </a:cxnLst>
                <a:rect l="l" t="t" r="r" b="b"/>
                <a:pathLst>
                  <a:path w="2092492" h="169734">
                    <a:moveTo>
                      <a:pt x="2092492" y="159134"/>
                    </a:moveTo>
                    <a:lnTo>
                      <a:pt x="2092492" y="169734"/>
                    </a:lnTo>
                    <a:lnTo>
                      <a:pt x="0" y="169734"/>
                    </a:lnTo>
                    <a:lnTo>
                      <a:pt x="168806" y="0"/>
                    </a:lnTo>
                    <a:close/>
                  </a:path>
                </a:pathLst>
              </a:custGeom>
              <a:solidFill>
                <a:srgbClr val="007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AB8A8CF3-7201-4277-BE2E-51789B856FF0}"/>
                  </a:ext>
                </a:extLst>
              </p:cNvPr>
              <p:cNvSpPr/>
              <p:nvPr/>
            </p:nvSpPr>
            <p:spPr>
              <a:xfrm rot="2700386" flipH="1">
                <a:off x="4366176" y="2894603"/>
                <a:ext cx="2092492" cy="169734"/>
              </a:xfrm>
              <a:custGeom>
                <a:avLst/>
                <a:gdLst>
                  <a:gd name="connsiteX0" fmla="*/ 2092492 w 2092492"/>
                  <a:gd name="connsiteY0" fmla="*/ 159134 h 169734"/>
                  <a:gd name="connsiteX1" fmla="*/ 2092492 w 2092492"/>
                  <a:gd name="connsiteY1" fmla="*/ 169734 h 169734"/>
                  <a:gd name="connsiteX2" fmla="*/ 0 w 2092492"/>
                  <a:gd name="connsiteY2" fmla="*/ 169734 h 169734"/>
                  <a:gd name="connsiteX3" fmla="*/ 168806 w 2092492"/>
                  <a:gd name="connsiteY3" fmla="*/ 0 h 169734"/>
                </a:gdLst>
                <a:ahLst/>
                <a:cxnLst>
                  <a:cxn ang="0">
                    <a:pos x="connsiteX0" y="connsiteY0"/>
                  </a:cxn>
                  <a:cxn ang="0">
                    <a:pos x="connsiteX1" y="connsiteY1"/>
                  </a:cxn>
                  <a:cxn ang="0">
                    <a:pos x="connsiteX2" y="connsiteY2"/>
                  </a:cxn>
                  <a:cxn ang="0">
                    <a:pos x="connsiteX3" y="connsiteY3"/>
                  </a:cxn>
                </a:cxnLst>
                <a:rect l="l" t="t" r="r" b="b"/>
                <a:pathLst>
                  <a:path w="2092492" h="169734">
                    <a:moveTo>
                      <a:pt x="2092492" y="159134"/>
                    </a:moveTo>
                    <a:lnTo>
                      <a:pt x="2092492" y="169734"/>
                    </a:lnTo>
                    <a:lnTo>
                      <a:pt x="0" y="169734"/>
                    </a:lnTo>
                    <a:lnTo>
                      <a:pt x="168806" y="0"/>
                    </a:lnTo>
                    <a:close/>
                  </a:path>
                </a:pathLst>
              </a:custGeom>
              <a:solidFill>
                <a:srgbClr val="007E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Box 49">
              <a:extLst>
                <a:ext uri="{FF2B5EF4-FFF2-40B4-BE49-F238E27FC236}">
                  <a16:creationId xmlns:a16="http://schemas.microsoft.com/office/drawing/2014/main" id="{128D7165-0799-4AA2-9788-88C3DE984CE5}"/>
                </a:ext>
              </a:extLst>
            </p:cNvPr>
            <p:cNvSpPr txBox="1"/>
            <p:nvPr/>
          </p:nvSpPr>
          <p:spPr>
            <a:xfrm flipH="1">
              <a:off x="5570349" y="2081713"/>
              <a:ext cx="980040" cy="1200329"/>
            </a:xfrm>
            <a:prstGeom prst="rect">
              <a:avLst/>
            </a:prstGeom>
            <a:noFill/>
          </p:spPr>
          <p:txBody>
            <a:bodyPr wrap="square" rtlCol="0">
              <a:spAutoFit/>
            </a:bodyPr>
            <a:lstStyle/>
            <a:p>
              <a:r>
                <a:rPr lang="en-US" sz="7200" b="1" dirty="0">
                  <a:solidFill>
                    <a:schemeClr val="bg1"/>
                  </a:solidFill>
                </a:rPr>
                <a:t>W</a:t>
              </a:r>
            </a:p>
          </p:txBody>
        </p:sp>
      </p:grpSp>
      <p:grpSp>
        <p:nvGrpSpPr>
          <p:cNvPr id="138" name="Group 137">
            <a:extLst>
              <a:ext uri="{FF2B5EF4-FFF2-40B4-BE49-F238E27FC236}">
                <a16:creationId xmlns:a16="http://schemas.microsoft.com/office/drawing/2014/main" id="{610FCD2C-976F-4370-AFE3-667A1BC9ADFA}"/>
              </a:ext>
            </a:extLst>
          </p:cNvPr>
          <p:cNvGrpSpPr/>
          <p:nvPr/>
        </p:nvGrpSpPr>
        <p:grpSpPr>
          <a:xfrm>
            <a:off x="5961418" y="2405389"/>
            <a:ext cx="2311153" cy="3194779"/>
            <a:chOff x="5961418" y="2405389"/>
            <a:chExt cx="2311153" cy="3194779"/>
          </a:xfrm>
          <a:solidFill>
            <a:srgbClr val="44546B"/>
          </a:solidFill>
        </p:grpSpPr>
        <p:grpSp>
          <p:nvGrpSpPr>
            <p:cNvPr id="16" name="Group 15">
              <a:extLst>
                <a:ext uri="{FF2B5EF4-FFF2-40B4-BE49-F238E27FC236}">
                  <a16:creationId xmlns:a16="http://schemas.microsoft.com/office/drawing/2014/main" id="{FEF2A2B1-F105-46C1-8719-EBC0D9664546}"/>
                </a:ext>
              </a:extLst>
            </p:cNvPr>
            <p:cNvGrpSpPr/>
            <p:nvPr/>
          </p:nvGrpSpPr>
          <p:grpSpPr>
            <a:xfrm rot="5400000">
              <a:off x="5519605" y="2847202"/>
              <a:ext cx="3194779" cy="2311153"/>
              <a:chOff x="4624928" y="1714563"/>
              <a:chExt cx="3194779" cy="2311153"/>
            </a:xfrm>
            <a:grpFill/>
            <a:effectLst>
              <a:outerShdw blurRad="50800" dist="38100" dir="10800000" algn="r" rotWithShape="0">
                <a:prstClr val="black">
                  <a:alpha val="40000"/>
                </a:prstClr>
              </a:outerShdw>
            </a:effectLst>
          </p:grpSpPr>
          <p:sp>
            <p:nvSpPr>
              <p:cNvPr id="17" name="Freeform: Shape 16">
                <a:extLst>
                  <a:ext uri="{FF2B5EF4-FFF2-40B4-BE49-F238E27FC236}">
                    <a16:creationId xmlns:a16="http://schemas.microsoft.com/office/drawing/2014/main" id="{384DF58A-F2F8-4584-ABE9-692273B21B21}"/>
                  </a:ext>
                </a:extLst>
              </p:cNvPr>
              <p:cNvSpPr>
                <a:spLocks noChangeAspect="1"/>
              </p:cNvSpPr>
              <p:nvPr/>
            </p:nvSpPr>
            <p:spPr>
              <a:xfrm>
                <a:off x="4624928" y="1714563"/>
                <a:ext cx="2937966" cy="1823203"/>
              </a:xfrm>
              <a:custGeom>
                <a:avLst/>
                <a:gdLst>
                  <a:gd name="connsiteX0" fmla="*/ 1471072 w 2937966"/>
                  <a:gd name="connsiteY0" fmla="*/ 0 h 1823203"/>
                  <a:gd name="connsiteX1" fmla="*/ 2837934 w 2937966"/>
                  <a:gd name="connsiteY1" fmla="*/ 490691 h 1823203"/>
                  <a:gd name="connsiteX2" fmla="*/ 2937966 w 2937966"/>
                  <a:gd name="connsiteY2" fmla="*/ 581606 h 1823203"/>
                  <a:gd name="connsiteX3" fmla="*/ 1464940 w 2937966"/>
                  <a:gd name="connsiteY3" fmla="*/ 1823203 h 1823203"/>
                  <a:gd name="connsiteX4" fmla="*/ 0 w 2937966"/>
                  <a:gd name="connsiteY4" fmla="*/ 585403 h 1823203"/>
                  <a:gd name="connsiteX5" fmla="*/ 104210 w 2937966"/>
                  <a:gd name="connsiteY5" fmla="*/ 490691 h 1823203"/>
                  <a:gd name="connsiteX6" fmla="*/ 1471072 w 2937966"/>
                  <a:gd name="connsiteY6" fmla="*/ 0 h 1823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37966" h="1823203">
                    <a:moveTo>
                      <a:pt x="1471072" y="0"/>
                    </a:moveTo>
                    <a:cubicBezTo>
                      <a:pt x="1990285" y="0"/>
                      <a:pt x="2466488" y="184146"/>
                      <a:pt x="2837934" y="490691"/>
                    </a:cubicBezTo>
                    <a:lnTo>
                      <a:pt x="2937966" y="581606"/>
                    </a:lnTo>
                    <a:lnTo>
                      <a:pt x="1464940" y="1823203"/>
                    </a:lnTo>
                    <a:lnTo>
                      <a:pt x="0" y="585403"/>
                    </a:lnTo>
                    <a:lnTo>
                      <a:pt x="104210" y="490691"/>
                    </a:lnTo>
                    <a:cubicBezTo>
                      <a:pt x="475657" y="184146"/>
                      <a:pt x="951860" y="0"/>
                      <a:pt x="147107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US" sz="6000" b="1" dirty="0"/>
              </a:p>
            </p:txBody>
          </p:sp>
          <p:sp>
            <p:nvSpPr>
              <p:cNvPr id="18" name="Freeform: Shape 17">
                <a:extLst>
                  <a:ext uri="{FF2B5EF4-FFF2-40B4-BE49-F238E27FC236}">
                    <a16:creationId xmlns:a16="http://schemas.microsoft.com/office/drawing/2014/main" id="{B14B26D5-8C69-4084-9040-65EF484B1792}"/>
                  </a:ext>
                </a:extLst>
              </p:cNvPr>
              <p:cNvSpPr/>
              <p:nvPr/>
            </p:nvSpPr>
            <p:spPr>
              <a:xfrm rot="18909426">
                <a:off x="5727215" y="2896544"/>
                <a:ext cx="2092492" cy="169734"/>
              </a:xfrm>
              <a:custGeom>
                <a:avLst/>
                <a:gdLst>
                  <a:gd name="connsiteX0" fmla="*/ 2092492 w 2092492"/>
                  <a:gd name="connsiteY0" fmla="*/ 159134 h 169734"/>
                  <a:gd name="connsiteX1" fmla="*/ 2092492 w 2092492"/>
                  <a:gd name="connsiteY1" fmla="*/ 169734 h 169734"/>
                  <a:gd name="connsiteX2" fmla="*/ 0 w 2092492"/>
                  <a:gd name="connsiteY2" fmla="*/ 169734 h 169734"/>
                  <a:gd name="connsiteX3" fmla="*/ 168806 w 2092492"/>
                  <a:gd name="connsiteY3" fmla="*/ 0 h 169734"/>
                </a:gdLst>
                <a:ahLst/>
                <a:cxnLst>
                  <a:cxn ang="0">
                    <a:pos x="connsiteX0" y="connsiteY0"/>
                  </a:cxn>
                  <a:cxn ang="0">
                    <a:pos x="connsiteX1" y="connsiteY1"/>
                  </a:cxn>
                  <a:cxn ang="0">
                    <a:pos x="connsiteX2" y="connsiteY2"/>
                  </a:cxn>
                  <a:cxn ang="0">
                    <a:pos x="connsiteX3" y="connsiteY3"/>
                  </a:cxn>
                </a:cxnLst>
                <a:rect l="l" t="t" r="r" b="b"/>
                <a:pathLst>
                  <a:path w="2092492" h="169734">
                    <a:moveTo>
                      <a:pt x="2092492" y="159134"/>
                    </a:moveTo>
                    <a:lnTo>
                      <a:pt x="2092492" y="169734"/>
                    </a:lnTo>
                    <a:lnTo>
                      <a:pt x="0" y="169734"/>
                    </a:lnTo>
                    <a:lnTo>
                      <a:pt x="168806" y="0"/>
                    </a:ln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0CF8AB95-C7CA-4B92-B71A-07108F904C76}"/>
                  </a:ext>
                </a:extLst>
              </p:cNvPr>
              <p:cNvSpPr/>
              <p:nvPr/>
            </p:nvSpPr>
            <p:spPr>
              <a:xfrm rot="2700386" flipH="1">
                <a:off x="4366176" y="2894603"/>
                <a:ext cx="2092492" cy="169734"/>
              </a:xfrm>
              <a:custGeom>
                <a:avLst/>
                <a:gdLst>
                  <a:gd name="connsiteX0" fmla="*/ 2092492 w 2092492"/>
                  <a:gd name="connsiteY0" fmla="*/ 159134 h 169734"/>
                  <a:gd name="connsiteX1" fmla="*/ 2092492 w 2092492"/>
                  <a:gd name="connsiteY1" fmla="*/ 169734 h 169734"/>
                  <a:gd name="connsiteX2" fmla="*/ 0 w 2092492"/>
                  <a:gd name="connsiteY2" fmla="*/ 169734 h 169734"/>
                  <a:gd name="connsiteX3" fmla="*/ 168806 w 2092492"/>
                  <a:gd name="connsiteY3" fmla="*/ 0 h 169734"/>
                </a:gdLst>
                <a:ahLst/>
                <a:cxnLst>
                  <a:cxn ang="0">
                    <a:pos x="connsiteX0" y="connsiteY0"/>
                  </a:cxn>
                  <a:cxn ang="0">
                    <a:pos x="connsiteX1" y="connsiteY1"/>
                  </a:cxn>
                  <a:cxn ang="0">
                    <a:pos x="connsiteX2" y="connsiteY2"/>
                  </a:cxn>
                  <a:cxn ang="0">
                    <a:pos x="connsiteX3" y="connsiteY3"/>
                  </a:cxn>
                </a:cxnLst>
                <a:rect l="l" t="t" r="r" b="b"/>
                <a:pathLst>
                  <a:path w="2092492" h="169734">
                    <a:moveTo>
                      <a:pt x="2092492" y="159134"/>
                    </a:moveTo>
                    <a:lnTo>
                      <a:pt x="2092492" y="169734"/>
                    </a:lnTo>
                    <a:lnTo>
                      <a:pt x="0" y="169734"/>
                    </a:lnTo>
                    <a:lnTo>
                      <a:pt x="168806" y="0"/>
                    </a:ln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1" name="TextBox 50">
              <a:extLst>
                <a:ext uri="{FF2B5EF4-FFF2-40B4-BE49-F238E27FC236}">
                  <a16:creationId xmlns:a16="http://schemas.microsoft.com/office/drawing/2014/main" id="{4BC6ED5C-B28B-4BB2-BCE7-40A2560F81BE}"/>
                </a:ext>
              </a:extLst>
            </p:cNvPr>
            <p:cNvSpPr txBox="1"/>
            <p:nvPr/>
          </p:nvSpPr>
          <p:spPr>
            <a:xfrm>
              <a:off x="6936104" y="3243348"/>
              <a:ext cx="666895" cy="1200329"/>
            </a:xfrm>
            <a:prstGeom prst="rect">
              <a:avLst/>
            </a:prstGeom>
            <a:noFill/>
          </p:spPr>
          <p:txBody>
            <a:bodyPr wrap="square" rtlCol="0">
              <a:spAutoFit/>
            </a:bodyPr>
            <a:lstStyle/>
            <a:p>
              <a:r>
                <a:rPr lang="en-US" sz="7200" b="1" dirty="0">
                  <a:solidFill>
                    <a:schemeClr val="bg1"/>
                  </a:solidFill>
                </a:rPr>
                <a:t>O</a:t>
              </a:r>
            </a:p>
          </p:txBody>
        </p:sp>
      </p:grpSp>
      <p:grpSp>
        <p:nvGrpSpPr>
          <p:cNvPr id="137" name="Group 136">
            <a:extLst>
              <a:ext uri="{FF2B5EF4-FFF2-40B4-BE49-F238E27FC236}">
                <a16:creationId xmlns:a16="http://schemas.microsoft.com/office/drawing/2014/main" id="{5348775D-3A71-4162-B451-0B87DA0C9183}"/>
              </a:ext>
            </a:extLst>
          </p:cNvPr>
          <p:cNvGrpSpPr/>
          <p:nvPr/>
        </p:nvGrpSpPr>
        <p:grpSpPr>
          <a:xfrm>
            <a:off x="4382303" y="3718295"/>
            <a:ext cx="3194779" cy="2311153"/>
            <a:chOff x="4382303" y="3718295"/>
            <a:chExt cx="3194779" cy="2311153"/>
          </a:xfrm>
          <a:solidFill>
            <a:srgbClr val="7A7A7A"/>
          </a:solidFill>
        </p:grpSpPr>
        <p:grpSp>
          <p:nvGrpSpPr>
            <p:cNvPr id="24" name="Group 23">
              <a:extLst>
                <a:ext uri="{FF2B5EF4-FFF2-40B4-BE49-F238E27FC236}">
                  <a16:creationId xmlns:a16="http://schemas.microsoft.com/office/drawing/2014/main" id="{66BBB5E8-9F57-4A04-AB9E-19B136A6D8F3}"/>
                </a:ext>
              </a:extLst>
            </p:cNvPr>
            <p:cNvGrpSpPr/>
            <p:nvPr/>
          </p:nvGrpSpPr>
          <p:grpSpPr>
            <a:xfrm rot="10800000">
              <a:off x="4382303" y="3718295"/>
              <a:ext cx="3194779" cy="2311153"/>
              <a:chOff x="4624928" y="1714563"/>
              <a:chExt cx="3194779" cy="2311153"/>
            </a:xfrm>
            <a:grpFill/>
            <a:effectLst>
              <a:outerShdw blurRad="50800" dist="38100" dir="16200000" rotWithShape="0">
                <a:prstClr val="black">
                  <a:alpha val="40000"/>
                </a:prstClr>
              </a:outerShdw>
            </a:effectLst>
          </p:grpSpPr>
          <p:sp>
            <p:nvSpPr>
              <p:cNvPr id="25" name="Freeform: Shape 24">
                <a:extLst>
                  <a:ext uri="{FF2B5EF4-FFF2-40B4-BE49-F238E27FC236}">
                    <a16:creationId xmlns:a16="http://schemas.microsoft.com/office/drawing/2014/main" id="{356E1379-116A-444B-B673-2DDD067710BD}"/>
                  </a:ext>
                </a:extLst>
              </p:cNvPr>
              <p:cNvSpPr>
                <a:spLocks noChangeAspect="1"/>
              </p:cNvSpPr>
              <p:nvPr/>
            </p:nvSpPr>
            <p:spPr>
              <a:xfrm>
                <a:off x="4624928" y="1714563"/>
                <a:ext cx="2937966" cy="1823203"/>
              </a:xfrm>
              <a:custGeom>
                <a:avLst/>
                <a:gdLst>
                  <a:gd name="connsiteX0" fmla="*/ 1471072 w 2937966"/>
                  <a:gd name="connsiteY0" fmla="*/ 0 h 1823203"/>
                  <a:gd name="connsiteX1" fmla="*/ 2837934 w 2937966"/>
                  <a:gd name="connsiteY1" fmla="*/ 490691 h 1823203"/>
                  <a:gd name="connsiteX2" fmla="*/ 2937966 w 2937966"/>
                  <a:gd name="connsiteY2" fmla="*/ 581606 h 1823203"/>
                  <a:gd name="connsiteX3" fmla="*/ 1464940 w 2937966"/>
                  <a:gd name="connsiteY3" fmla="*/ 1823203 h 1823203"/>
                  <a:gd name="connsiteX4" fmla="*/ 0 w 2937966"/>
                  <a:gd name="connsiteY4" fmla="*/ 585403 h 1823203"/>
                  <a:gd name="connsiteX5" fmla="*/ 104210 w 2937966"/>
                  <a:gd name="connsiteY5" fmla="*/ 490691 h 1823203"/>
                  <a:gd name="connsiteX6" fmla="*/ 1471072 w 2937966"/>
                  <a:gd name="connsiteY6" fmla="*/ 0 h 1823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37966" h="1823203">
                    <a:moveTo>
                      <a:pt x="1471072" y="0"/>
                    </a:moveTo>
                    <a:cubicBezTo>
                      <a:pt x="1990285" y="0"/>
                      <a:pt x="2466488" y="184146"/>
                      <a:pt x="2837934" y="490691"/>
                    </a:cubicBezTo>
                    <a:lnTo>
                      <a:pt x="2937966" y="581606"/>
                    </a:lnTo>
                    <a:lnTo>
                      <a:pt x="1464940" y="1823203"/>
                    </a:lnTo>
                    <a:lnTo>
                      <a:pt x="0" y="585403"/>
                    </a:lnTo>
                    <a:lnTo>
                      <a:pt x="104210" y="490691"/>
                    </a:lnTo>
                    <a:cubicBezTo>
                      <a:pt x="475657" y="184146"/>
                      <a:pt x="951860" y="0"/>
                      <a:pt x="147107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endParaRPr lang="en-US" sz="6000" b="1" dirty="0"/>
              </a:p>
            </p:txBody>
          </p:sp>
          <p:sp>
            <p:nvSpPr>
              <p:cNvPr id="26" name="Freeform: Shape 25">
                <a:extLst>
                  <a:ext uri="{FF2B5EF4-FFF2-40B4-BE49-F238E27FC236}">
                    <a16:creationId xmlns:a16="http://schemas.microsoft.com/office/drawing/2014/main" id="{BF3C68F4-8B43-464D-8F31-07F6D37C9945}"/>
                  </a:ext>
                </a:extLst>
              </p:cNvPr>
              <p:cNvSpPr/>
              <p:nvPr/>
            </p:nvSpPr>
            <p:spPr>
              <a:xfrm rot="18909426">
                <a:off x="5727215" y="2896544"/>
                <a:ext cx="2092492" cy="169734"/>
              </a:xfrm>
              <a:custGeom>
                <a:avLst/>
                <a:gdLst>
                  <a:gd name="connsiteX0" fmla="*/ 2092492 w 2092492"/>
                  <a:gd name="connsiteY0" fmla="*/ 159134 h 169734"/>
                  <a:gd name="connsiteX1" fmla="*/ 2092492 w 2092492"/>
                  <a:gd name="connsiteY1" fmla="*/ 169734 h 169734"/>
                  <a:gd name="connsiteX2" fmla="*/ 0 w 2092492"/>
                  <a:gd name="connsiteY2" fmla="*/ 169734 h 169734"/>
                  <a:gd name="connsiteX3" fmla="*/ 168806 w 2092492"/>
                  <a:gd name="connsiteY3" fmla="*/ 0 h 169734"/>
                </a:gdLst>
                <a:ahLst/>
                <a:cxnLst>
                  <a:cxn ang="0">
                    <a:pos x="connsiteX0" y="connsiteY0"/>
                  </a:cxn>
                  <a:cxn ang="0">
                    <a:pos x="connsiteX1" y="connsiteY1"/>
                  </a:cxn>
                  <a:cxn ang="0">
                    <a:pos x="connsiteX2" y="connsiteY2"/>
                  </a:cxn>
                  <a:cxn ang="0">
                    <a:pos x="connsiteX3" y="connsiteY3"/>
                  </a:cxn>
                </a:cxnLst>
                <a:rect l="l" t="t" r="r" b="b"/>
                <a:pathLst>
                  <a:path w="2092492" h="169734">
                    <a:moveTo>
                      <a:pt x="2092492" y="159134"/>
                    </a:moveTo>
                    <a:lnTo>
                      <a:pt x="2092492" y="169734"/>
                    </a:lnTo>
                    <a:lnTo>
                      <a:pt x="0" y="169734"/>
                    </a:lnTo>
                    <a:lnTo>
                      <a:pt x="168806" y="0"/>
                    </a:lnTo>
                    <a:close/>
                  </a:path>
                </a:pathLst>
              </a:custGeom>
              <a:solidFill>
                <a:srgbClr val="5C5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26">
                <a:extLst>
                  <a:ext uri="{FF2B5EF4-FFF2-40B4-BE49-F238E27FC236}">
                    <a16:creationId xmlns:a16="http://schemas.microsoft.com/office/drawing/2014/main" id="{6D85F1FD-F358-4C03-99A6-A4D17EADA60B}"/>
                  </a:ext>
                </a:extLst>
              </p:cNvPr>
              <p:cNvSpPr/>
              <p:nvPr/>
            </p:nvSpPr>
            <p:spPr>
              <a:xfrm rot="2700386" flipH="1">
                <a:off x="4366176" y="2894603"/>
                <a:ext cx="2092492" cy="169734"/>
              </a:xfrm>
              <a:custGeom>
                <a:avLst/>
                <a:gdLst>
                  <a:gd name="connsiteX0" fmla="*/ 2092492 w 2092492"/>
                  <a:gd name="connsiteY0" fmla="*/ 159134 h 169734"/>
                  <a:gd name="connsiteX1" fmla="*/ 2092492 w 2092492"/>
                  <a:gd name="connsiteY1" fmla="*/ 169734 h 169734"/>
                  <a:gd name="connsiteX2" fmla="*/ 0 w 2092492"/>
                  <a:gd name="connsiteY2" fmla="*/ 169734 h 169734"/>
                  <a:gd name="connsiteX3" fmla="*/ 168806 w 2092492"/>
                  <a:gd name="connsiteY3" fmla="*/ 0 h 169734"/>
                </a:gdLst>
                <a:ahLst/>
                <a:cxnLst>
                  <a:cxn ang="0">
                    <a:pos x="connsiteX0" y="connsiteY0"/>
                  </a:cxn>
                  <a:cxn ang="0">
                    <a:pos x="connsiteX1" y="connsiteY1"/>
                  </a:cxn>
                  <a:cxn ang="0">
                    <a:pos x="connsiteX2" y="connsiteY2"/>
                  </a:cxn>
                  <a:cxn ang="0">
                    <a:pos x="connsiteX3" y="connsiteY3"/>
                  </a:cxn>
                </a:cxnLst>
                <a:rect l="l" t="t" r="r" b="b"/>
                <a:pathLst>
                  <a:path w="2092492" h="169734">
                    <a:moveTo>
                      <a:pt x="2092492" y="159134"/>
                    </a:moveTo>
                    <a:lnTo>
                      <a:pt x="2092492" y="169734"/>
                    </a:lnTo>
                    <a:lnTo>
                      <a:pt x="0" y="169734"/>
                    </a:lnTo>
                    <a:lnTo>
                      <a:pt x="168806" y="0"/>
                    </a:lnTo>
                    <a:close/>
                  </a:path>
                </a:pathLst>
              </a:custGeom>
              <a:solidFill>
                <a:srgbClr val="5C5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TextBox 51">
              <a:extLst>
                <a:ext uri="{FF2B5EF4-FFF2-40B4-BE49-F238E27FC236}">
                  <a16:creationId xmlns:a16="http://schemas.microsoft.com/office/drawing/2014/main" id="{3E726B0A-1520-427A-9684-4B7D8E4FE0AA}"/>
                </a:ext>
              </a:extLst>
            </p:cNvPr>
            <p:cNvSpPr txBox="1"/>
            <p:nvPr/>
          </p:nvSpPr>
          <p:spPr>
            <a:xfrm>
              <a:off x="5800537" y="4510208"/>
              <a:ext cx="666895" cy="1200329"/>
            </a:xfrm>
            <a:prstGeom prst="rect">
              <a:avLst/>
            </a:prstGeom>
            <a:grpFill/>
          </p:spPr>
          <p:txBody>
            <a:bodyPr wrap="square" rtlCol="0">
              <a:spAutoFit/>
            </a:bodyPr>
            <a:lstStyle/>
            <a:p>
              <a:r>
                <a:rPr lang="en-US" sz="7200" b="1" dirty="0">
                  <a:solidFill>
                    <a:schemeClr val="bg1"/>
                  </a:solidFill>
                </a:rPr>
                <a:t>T</a:t>
              </a:r>
            </a:p>
          </p:txBody>
        </p:sp>
      </p:grpSp>
      <p:grpSp>
        <p:nvGrpSpPr>
          <p:cNvPr id="136" name="Group 135">
            <a:extLst>
              <a:ext uri="{FF2B5EF4-FFF2-40B4-BE49-F238E27FC236}">
                <a16:creationId xmlns:a16="http://schemas.microsoft.com/office/drawing/2014/main" id="{6D2D0EF4-0134-43B8-9C59-E165053C6EDE}"/>
              </a:ext>
            </a:extLst>
          </p:cNvPr>
          <p:cNvGrpSpPr/>
          <p:nvPr/>
        </p:nvGrpSpPr>
        <p:grpSpPr>
          <a:xfrm>
            <a:off x="3958055" y="2149475"/>
            <a:ext cx="2311152" cy="3194778"/>
            <a:chOff x="3958055" y="2149475"/>
            <a:chExt cx="2311152" cy="3194778"/>
          </a:xfrm>
          <a:solidFill>
            <a:srgbClr val="FE4A1E"/>
          </a:solidFill>
        </p:grpSpPr>
        <p:grpSp>
          <p:nvGrpSpPr>
            <p:cNvPr id="20" name="Group 19">
              <a:extLst>
                <a:ext uri="{FF2B5EF4-FFF2-40B4-BE49-F238E27FC236}">
                  <a16:creationId xmlns:a16="http://schemas.microsoft.com/office/drawing/2014/main" id="{FA8EA05B-1834-4E1D-BCF0-BEE658C30E82}"/>
                </a:ext>
              </a:extLst>
            </p:cNvPr>
            <p:cNvGrpSpPr/>
            <p:nvPr/>
          </p:nvGrpSpPr>
          <p:grpSpPr>
            <a:xfrm rot="16200000">
              <a:off x="3516242" y="2591288"/>
              <a:ext cx="3194778" cy="2311152"/>
              <a:chOff x="4624929" y="1714564"/>
              <a:chExt cx="3194778" cy="2311152"/>
            </a:xfrm>
            <a:grpFill/>
            <a:effectLst>
              <a:outerShdw blurRad="50800" dist="38100" algn="l" rotWithShape="0">
                <a:prstClr val="black">
                  <a:alpha val="40000"/>
                </a:prstClr>
              </a:outerShdw>
            </a:effectLst>
          </p:grpSpPr>
          <p:sp>
            <p:nvSpPr>
              <p:cNvPr id="21" name="Freeform: Shape 20">
                <a:extLst>
                  <a:ext uri="{FF2B5EF4-FFF2-40B4-BE49-F238E27FC236}">
                    <a16:creationId xmlns:a16="http://schemas.microsoft.com/office/drawing/2014/main" id="{F324FF99-52E1-4DB5-B6B8-194BD9B17F6E}"/>
                  </a:ext>
                </a:extLst>
              </p:cNvPr>
              <p:cNvSpPr>
                <a:spLocks noChangeAspect="1"/>
              </p:cNvSpPr>
              <p:nvPr/>
            </p:nvSpPr>
            <p:spPr>
              <a:xfrm>
                <a:off x="4624928" y="1714563"/>
                <a:ext cx="2937966" cy="1823203"/>
              </a:xfrm>
              <a:custGeom>
                <a:avLst/>
                <a:gdLst>
                  <a:gd name="connsiteX0" fmla="*/ 1471072 w 2937966"/>
                  <a:gd name="connsiteY0" fmla="*/ 0 h 1823203"/>
                  <a:gd name="connsiteX1" fmla="*/ 2837934 w 2937966"/>
                  <a:gd name="connsiteY1" fmla="*/ 490691 h 1823203"/>
                  <a:gd name="connsiteX2" fmla="*/ 2937966 w 2937966"/>
                  <a:gd name="connsiteY2" fmla="*/ 581606 h 1823203"/>
                  <a:gd name="connsiteX3" fmla="*/ 1464940 w 2937966"/>
                  <a:gd name="connsiteY3" fmla="*/ 1823203 h 1823203"/>
                  <a:gd name="connsiteX4" fmla="*/ 0 w 2937966"/>
                  <a:gd name="connsiteY4" fmla="*/ 585403 h 1823203"/>
                  <a:gd name="connsiteX5" fmla="*/ 104210 w 2937966"/>
                  <a:gd name="connsiteY5" fmla="*/ 490691 h 1823203"/>
                  <a:gd name="connsiteX6" fmla="*/ 1471072 w 2937966"/>
                  <a:gd name="connsiteY6" fmla="*/ 0 h 1823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37966" h="1823203">
                    <a:moveTo>
                      <a:pt x="1471072" y="0"/>
                    </a:moveTo>
                    <a:cubicBezTo>
                      <a:pt x="1990285" y="0"/>
                      <a:pt x="2466488" y="184146"/>
                      <a:pt x="2837934" y="490691"/>
                    </a:cubicBezTo>
                    <a:lnTo>
                      <a:pt x="2937966" y="581606"/>
                    </a:lnTo>
                    <a:lnTo>
                      <a:pt x="1464940" y="1823203"/>
                    </a:lnTo>
                    <a:lnTo>
                      <a:pt x="0" y="585403"/>
                    </a:lnTo>
                    <a:lnTo>
                      <a:pt x="104210" y="490691"/>
                    </a:lnTo>
                    <a:cubicBezTo>
                      <a:pt x="475657" y="184146"/>
                      <a:pt x="951860" y="0"/>
                      <a:pt x="1471072"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C94B8ADC-A798-44F8-A0C8-24B214BBBA26}"/>
                  </a:ext>
                </a:extLst>
              </p:cNvPr>
              <p:cNvSpPr/>
              <p:nvPr/>
            </p:nvSpPr>
            <p:spPr>
              <a:xfrm rot="18909426">
                <a:off x="5727215" y="2896544"/>
                <a:ext cx="2092492" cy="169734"/>
              </a:xfrm>
              <a:custGeom>
                <a:avLst/>
                <a:gdLst>
                  <a:gd name="connsiteX0" fmla="*/ 2092492 w 2092492"/>
                  <a:gd name="connsiteY0" fmla="*/ 159134 h 169734"/>
                  <a:gd name="connsiteX1" fmla="*/ 2092492 w 2092492"/>
                  <a:gd name="connsiteY1" fmla="*/ 169734 h 169734"/>
                  <a:gd name="connsiteX2" fmla="*/ 0 w 2092492"/>
                  <a:gd name="connsiteY2" fmla="*/ 169734 h 169734"/>
                  <a:gd name="connsiteX3" fmla="*/ 168806 w 2092492"/>
                  <a:gd name="connsiteY3" fmla="*/ 0 h 169734"/>
                </a:gdLst>
                <a:ahLst/>
                <a:cxnLst>
                  <a:cxn ang="0">
                    <a:pos x="connsiteX0" y="connsiteY0"/>
                  </a:cxn>
                  <a:cxn ang="0">
                    <a:pos x="connsiteX1" y="connsiteY1"/>
                  </a:cxn>
                  <a:cxn ang="0">
                    <a:pos x="connsiteX2" y="connsiteY2"/>
                  </a:cxn>
                  <a:cxn ang="0">
                    <a:pos x="connsiteX3" y="connsiteY3"/>
                  </a:cxn>
                </a:cxnLst>
                <a:rect l="l" t="t" r="r" b="b"/>
                <a:pathLst>
                  <a:path w="2092492" h="169734">
                    <a:moveTo>
                      <a:pt x="2092492" y="159134"/>
                    </a:moveTo>
                    <a:lnTo>
                      <a:pt x="2092492" y="169734"/>
                    </a:lnTo>
                    <a:lnTo>
                      <a:pt x="0" y="169734"/>
                    </a:lnTo>
                    <a:lnTo>
                      <a:pt x="168806" y="0"/>
                    </a:lnTo>
                    <a:close/>
                  </a:path>
                </a:pathLst>
              </a:custGeom>
              <a:solidFill>
                <a:srgbClr val="D62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41820BC1-A074-462C-9B76-F0F7336BF937}"/>
                  </a:ext>
                </a:extLst>
              </p:cNvPr>
              <p:cNvSpPr/>
              <p:nvPr/>
            </p:nvSpPr>
            <p:spPr>
              <a:xfrm rot="2700386" flipH="1">
                <a:off x="4366176" y="2894603"/>
                <a:ext cx="2092492" cy="169734"/>
              </a:xfrm>
              <a:custGeom>
                <a:avLst/>
                <a:gdLst>
                  <a:gd name="connsiteX0" fmla="*/ 2092492 w 2092492"/>
                  <a:gd name="connsiteY0" fmla="*/ 159134 h 169734"/>
                  <a:gd name="connsiteX1" fmla="*/ 2092492 w 2092492"/>
                  <a:gd name="connsiteY1" fmla="*/ 169734 h 169734"/>
                  <a:gd name="connsiteX2" fmla="*/ 0 w 2092492"/>
                  <a:gd name="connsiteY2" fmla="*/ 169734 h 169734"/>
                  <a:gd name="connsiteX3" fmla="*/ 168806 w 2092492"/>
                  <a:gd name="connsiteY3" fmla="*/ 0 h 169734"/>
                </a:gdLst>
                <a:ahLst/>
                <a:cxnLst>
                  <a:cxn ang="0">
                    <a:pos x="connsiteX0" y="connsiteY0"/>
                  </a:cxn>
                  <a:cxn ang="0">
                    <a:pos x="connsiteX1" y="connsiteY1"/>
                  </a:cxn>
                  <a:cxn ang="0">
                    <a:pos x="connsiteX2" y="connsiteY2"/>
                  </a:cxn>
                  <a:cxn ang="0">
                    <a:pos x="connsiteX3" y="connsiteY3"/>
                  </a:cxn>
                </a:cxnLst>
                <a:rect l="l" t="t" r="r" b="b"/>
                <a:pathLst>
                  <a:path w="2092492" h="169734">
                    <a:moveTo>
                      <a:pt x="2092492" y="159134"/>
                    </a:moveTo>
                    <a:lnTo>
                      <a:pt x="2092492" y="169734"/>
                    </a:lnTo>
                    <a:lnTo>
                      <a:pt x="0" y="169734"/>
                    </a:lnTo>
                    <a:lnTo>
                      <a:pt x="168806" y="0"/>
                    </a:lnTo>
                    <a:close/>
                  </a:path>
                </a:pathLst>
              </a:custGeom>
              <a:solidFill>
                <a:srgbClr val="D62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TextBox 52">
              <a:extLst>
                <a:ext uri="{FF2B5EF4-FFF2-40B4-BE49-F238E27FC236}">
                  <a16:creationId xmlns:a16="http://schemas.microsoft.com/office/drawing/2014/main" id="{A4A99ECF-0C80-41E0-A5A4-673B5A2EC48F}"/>
                </a:ext>
              </a:extLst>
            </p:cNvPr>
            <p:cNvSpPr txBox="1"/>
            <p:nvPr/>
          </p:nvSpPr>
          <p:spPr>
            <a:xfrm>
              <a:off x="4598532" y="3244208"/>
              <a:ext cx="666895" cy="1200329"/>
            </a:xfrm>
            <a:prstGeom prst="rect">
              <a:avLst/>
            </a:prstGeom>
            <a:noFill/>
          </p:spPr>
          <p:txBody>
            <a:bodyPr wrap="square" rtlCol="0">
              <a:spAutoFit/>
            </a:bodyPr>
            <a:lstStyle/>
            <a:p>
              <a:r>
                <a:rPr lang="en-US" sz="7200" b="1" dirty="0">
                  <a:solidFill>
                    <a:schemeClr val="bg1"/>
                  </a:solidFill>
                </a:rPr>
                <a:t>S</a:t>
              </a:r>
            </a:p>
          </p:txBody>
        </p:sp>
      </p:grpSp>
      <p:pic>
        <p:nvPicPr>
          <p:cNvPr id="143" name="Picture 142">
            <a:hlinkClick r:id="rId2"/>
            <a:extLst>
              <a:ext uri="{FF2B5EF4-FFF2-40B4-BE49-F238E27FC236}">
                <a16:creationId xmlns:a16="http://schemas.microsoft.com/office/drawing/2014/main" id="{46A3C80E-6758-46DB-B85B-9A38D4C460C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79130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6"/>
                                        </p:tgtEl>
                                        <p:attrNameLst>
                                          <p:attrName>style.visibility</p:attrName>
                                        </p:attrNameLst>
                                      </p:cBhvr>
                                      <p:to>
                                        <p:strVal val="visible"/>
                                      </p:to>
                                    </p:set>
                                    <p:anim calcmode="lin" valueType="num">
                                      <p:cBhvr additive="base">
                                        <p:cTn id="11" dur="500" fill="hold"/>
                                        <p:tgtEl>
                                          <p:spTgt spid="136"/>
                                        </p:tgtEl>
                                        <p:attrNameLst>
                                          <p:attrName>ppt_x</p:attrName>
                                        </p:attrNameLst>
                                      </p:cBhvr>
                                      <p:tavLst>
                                        <p:tav tm="0">
                                          <p:val>
                                            <p:strVal val="0-#ppt_w/2"/>
                                          </p:val>
                                        </p:tav>
                                        <p:tav tm="100000">
                                          <p:val>
                                            <p:strVal val="#ppt_x"/>
                                          </p:val>
                                        </p:tav>
                                      </p:tavLst>
                                    </p:anim>
                                    <p:anim calcmode="lin" valueType="num">
                                      <p:cBhvr additive="base">
                                        <p:cTn id="12" dur="500" fill="hold"/>
                                        <p:tgtEl>
                                          <p:spTgt spid="136"/>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8" fill="hold" grpId="0" nodeType="afterEffect">
                                  <p:stCondLst>
                                    <p:cond delay="0"/>
                                  </p:stCondLst>
                                  <p:childTnLst>
                                    <p:set>
                                      <p:cBhvr>
                                        <p:cTn id="15" dur="1" fill="hold">
                                          <p:stCondLst>
                                            <p:cond delay="0"/>
                                          </p:stCondLst>
                                        </p:cTn>
                                        <p:tgtEl>
                                          <p:spTgt spid="30"/>
                                        </p:tgtEl>
                                        <p:attrNameLst>
                                          <p:attrName>style.visibility</p:attrName>
                                        </p:attrNameLst>
                                      </p:cBhvr>
                                      <p:to>
                                        <p:strVal val="visible"/>
                                      </p:to>
                                    </p:set>
                                    <p:anim calcmode="lin" valueType="num">
                                      <p:cBhvr additive="base">
                                        <p:cTn id="16" dur="500" fill="hold"/>
                                        <p:tgtEl>
                                          <p:spTgt spid="30"/>
                                        </p:tgtEl>
                                        <p:attrNameLst>
                                          <p:attrName>ppt_x</p:attrName>
                                        </p:attrNameLst>
                                      </p:cBhvr>
                                      <p:tavLst>
                                        <p:tav tm="0">
                                          <p:val>
                                            <p:strVal val="0-#ppt_w/2"/>
                                          </p:val>
                                        </p:tav>
                                        <p:tav tm="100000">
                                          <p:val>
                                            <p:strVal val="#ppt_x"/>
                                          </p:val>
                                        </p:tav>
                                      </p:tavLst>
                                    </p:anim>
                                    <p:anim calcmode="lin" valueType="num">
                                      <p:cBhvr additive="base">
                                        <p:cTn id="17" dur="500" fill="hold"/>
                                        <p:tgtEl>
                                          <p:spTgt spid="30"/>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42" presetClass="entr" presetSubtype="0" fill="hold" nodeType="after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fade">
                                      <p:cBhvr>
                                        <p:cTn id="21" dur="1000"/>
                                        <p:tgtEl>
                                          <p:spTgt spid="34"/>
                                        </p:tgtEl>
                                      </p:cBhvr>
                                    </p:animEffect>
                                    <p:anim calcmode="lin" valueType="num">
                                      <p:cBhvr>
                                        <p:cTn id="22" dur="1000" fill="hold"/>
                                        <p:tgtEl>
                                          <p:spTgt spid="34"/>
                                        </p:tgtEl>
                                        <p:attrNameLst>
                                          <p:attrName>ppt_x</p:attrName>
                                        </p:attrNameLst>
                                      </p:cBhvr>
                                      <p:tavLst>
                                        <p:tav tm="0">
                                          <p:val>
                                            <p:strVal val="#ppt_x"/>
                                          </p:val>
                                        </p:tav>
                                        <p:tav tm="100000">
                                          <p:val>
                                            <p:strVal val="#ppt_x"/>
                                          </p:val>
                                        </p:tav>
                                      </p:tavLst>
                                    </p:anim>
                                    <p:anim calcmode="lin" valueType="num">
                                      <p:cBhvr>
                                        <p:cTn id="23" dur="1000" fill="hold"/>
                                        <p:tgtEl>
                                          <p:spTgt spid="34"/>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26" presetClass="entr" presetSubtype="0" fill="hold" nodeType="afterEffect">
                                  <p:stCondLst>
                                    <p:cond delay="0"/>
                                  </p:stCondLst>
                                  <p:childTnLst>
                                    <p:set>
                                      <p:cBhvr>
                                        <p:cTn id="26" dur="1" fill="hold">
                                          <p:stCondLst>
                                            <p:cond delay="0"/>
                                          </p:stCondLst>
                                        </p:cTn>
                                        <p:tgtEl>
                                          <p:spTgt spid="141"/>
                                        </p:tgtEl>
                                        <p:attrNameLst>
                                          <p:attrName>style.visibility</p:attrName>
                                        </p:attrNameLst>
                                      </p:cBhvr>
                                      <p:to>
                                        <p:strVal val="visible"/>
                                      </p:to>
                                    </p:set>
                                    <p:animEffect transition="in" filter="wipe(down)">
                                      <p:cBhvr>
                                        <p:cTn id="27" dur="580">
                                          <p:stCondLst>
                                            <p:cond delay="0"/>
                                          </p:stCondLst>
                                        </p:cTn>
                                        <p:tgtEl>
                                          <p:spTgt spid="141"/>
                                        </p:tgtEl>
                                      </p:cBhvr>
                                    </p:animEffect>
                                    <p:anim calcmode="lin" valueType="num">
                                      <p:cBhvr>
                                        <p:cTn id="28" dur="1822" tmFilter="0,0; 0.14,0.36; 0.43,0.73; 0.71,0.91; 1.0,1.0">
                                          <p:stCondLst>
                                            <p:cond delay="0"/>
                                          </p:stCondLst>
                                        </p:cTn>
                                        <p:tgtEl>
                                          <p:spTgt spid="141"/>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141"/>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141"/>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141"/>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141"/>
                                        </p:tgtEl>
                                        <p:attrNameLst>
                                          <p:attrName>ppt_y</p:attrName>
                                        </p:attrNameLst>
                                      </p:cBhvr>
                                      <p:tavLst>
                                        <p:tav tm="0" fmla="#ppt_y-sin(pi*$)/81">
                                          <p:val>
                                            <p:fltVal val="0"/>
                                          </p:val>
                                        </p:tav>
                                        <p:tav tm="100000">
                                          <p:val>
                                            <p:fltVal val="1"/>
                                          </p:val>
                                        </p:tav>
                                      </p:tavLst>
                                    </p:anim>
                                    <p:animScale>
                                      <p:cBhvr>
                                        <p:cTn id="33" dur="26">
                                          <p:stCondLst>
                                            <p:cond delay="650"/>
                                          </p:stCondLst>
                                        </p:cTn>
                                        <p:tgtEl>
                                          <p:spTgt spid="141"/>
                                        </p:tgtEl>
                                      </p:cBhvr>
                                      <p:to x="100000" y="60000"/>
                                    </p:animScale>
                                    <p:animScale>
                                      <p:cBhvr>
                                        <p:cTn id="34" dur="166" decel="50000">
                                          <p:stCondLst>
                                            <p:cond delay="676"/>
                                          </p:stCondLst>
                                        </p:cTn>
                                        <p:tgtEl>
                                          <p:spTgt spid="141"/>
                                        </p:tgtEl>
                                      </p:cBhvr>
                                      <p:to x="100000" y="100000"/>
                                    </p:animScale>
                                    <p:animScale>
                                      <p:cBhvr>
                                        <p:cTn id="35" dur="26">
                                          <p:stCondLst>
                                            <p:cond delay="1312"/>
                                          </p:stCondLst>
                                        </p:cTn>
                                        <p:tgtEl>
                                          <p:spTgt spid="141"/>
                                        </p:tgtEl>
                                      </p:cBhvr>
                                      <p:to x="100000" y="80000"/>
                                    </p:animScale>
                                    <p:animScale>
                                      <p:cBhvr>
                                        <p:cTn id="36" dur="166" decel="50000">
                                          <p:stCondLst>
                                            <p:cond delay="1338"/>
                                          </p:stCondLst>
                                        </p:cTn>
                                        <p:tgtEl>
                                          <p:spTgt spid="141"/>
                                        </p:tgtEl>
                                      </p:cBhvr>
                                      <p:to x="100000" y="100000"/>
                                    </p:animScale>
                                    <p:animScale>
                                      <p:cBhvr>
                                        <p:cTn id="37" dur="26">
                                          <p:stCondLst>
                                            <p:cond delay="1642"/>
                                          </p:stCondLst>
                                        </p:cTn>
                                        <p:tgtEl>
                                          <p:spTgt spid="141"/>
                                        </p:tgtEl>
                                      </p:cBhvr>
                                      <p:to x="100000" y="90000"/>
                                    </p:animScale>
                                    <p:animScale>
                                      <p:cBhvr>
                                        <p:cTn id="38" dur="166" decel="50000">
                                          <p:stCondLst>
                                            <p:cond delay="1668"/>
                                          </p:stCondLst>
                                        </p:cTn>
                                        <p:tgtEl>
                                          <p:spTgt spid="141"/>
                                        </p:tgtEl>
                                      </p:cBhvr>
                                      <p:to x="100000" y="100000"/>
                                    </p:animScale>
                                    <p:animScale>
                                      <p:cBhvr>
                                        <p:cTn id="39" dur="26">
                                          <p:stCondLst>
                                            <p:cond delay="1808"/>
                                          </p:stCondLst>
                                        </p:cTn>
                                        <p:tgtEl>
                                          <p:spTgt spid="141"/>
                                        </p:tgtEl>
                                      </p:cBhvr>
                                      <p:to x="100000" y="95000"/>
                                    </p:animScale>
                                    <p:animScale>
                                      <p:cBhvr>
                                        <p:cTn id="40" dur="166" decel="50000">
                                          <p:stCondLst>
                                            <p:cond delay="1834"/>
                                          </p:stCondLst>
                                        </p:cTn>
                                        <p:tgtEl>
                                          <p:spTgt spid="141"/>
                                        </p:tgtEl>
                                      </p:cBhvr>
                                      <p:to x="100000" y="100000"/>
                                    </p:animScale>
                                  </p:childTnLst>
                                </p:cTn>
                              </p:par>
                            </p:childTnLst>
                          </p:cTn>
                        </p:par>
                        <p:par>
                          <p:cTn id="41" fill="hold">
                            <p:stCondLst>
                              <p:cond delay="4500"/>
                            </p:stCondLst>
                            <p:childTnLst>
                              <p:par>
                                <p:cTn id="42" presetID="2" presetClass="entr" presetSubtype="1" fill="hold" nodeType="afterEffect">
                                  <p:stCondLst>
                                    <p:cond delay="0"/>
                                  </p:stCondLst>
                                  <p:childTnLst>
                                    <p:set>
                                      <p:cBhvr>
                                        <p:cTn id="43" dur="1" fill="hold">
                                          <p:stCondLst>
                                            <p:cond delay="0"/>
                                          </p:stCondLst>
                                        </p:cTn>
                                        <p:tgtEl>
                                          <p:spTgt spid="135"/>
                                        </p:tgtEl>
                                        <p:attrNameLst>
                                          <p:attrName>style.visibility</p:attrName>
                                        </p:attrNameLst>
                                      </p:cBhvr>
                                      <p:to>
                                        <p:strVal val="visible"/>
                                      </p:to>
                                    </p:set>
                                    <p:anim calcmode="lin" valueType="num">
                                      <p:cBhvr additive="base">
                                        <p:cTn id="44" dur="500" fill="hold"/>
                                        <p:tgtEl>
                                          <p:spTgt spid="135"/>
                                        </p:tgtEl>
                                        <p:attrNameLst>
                                          <p:attrName>ppt_x</p:attrName>
                                        </p:attrNameLst>
                                      </p:cBhvr>
                                      <p:tavLst>
                                        <p:tav tm="0">
                                          <p:val>
                                            <p:strVal val="#ppt_x"/>
                                          </p:val>
                                        </p:tav>
                                        <p:tav tm="100000">
                                          <p:val>
                                            <p:strVal val="#ppt_x"/>
                                          </p:val>
                                        </p:tav>
                                      </p:tavLst>
                                    </p:anim>
                                    <p:anim calcmode="lin" valueType="num">
                                      <p:cBhvr additive="base">
                                        <p:cTn id="45" dur="500" fill="hold"/>
                                        <p:tgtEl>
                                          <p:spTgt spid="135"/>
                                        </p:tgtEl>
                                        <p:attrNameLst>
                                          <p:attrName>ppt_y</p:attrName>
                                        </p:attrNameLst>
                                      </p:cBhvr>
                                      <p:tavLst>
                                        <p:tav tm="0">
                                          <p:val>
                                            <p:strVal val="0-#ppt_h/2"/>
                                          </p:val>
                                        </p:tav>
                                        <p:tav tm="100000">
                                          <p:val>
                                            <p:strVal val="#ppt_y"/>
                                          </p:val>
                                        </p:tav>
                                      </p:tavLst>
                                    </p:anim>
                                  </p:childTnLst>
                                </p:cTn>
                              </p:par>
                            </p:childTnLst>
                          </p:cTn>
                        </p:par>
                        <p:par>
                          <p:cTn id="46" fill="hold">
                            <p:stCondLst>
                              <p:cond delay="5000"/>
                            </p:stCondLst>
                            <p:childTnLst>
                              <p:par>
                                <p:cTn id="47" presetID="2" presetClass="entr" presetSubtype="8" fill="hold" grpId="0" nodeType="afterEffect">
                                  <p:stCondLst>
                                    <p:cond delay="0"/>
                                  </p:stCondLst>
                                  <p:childTnLst>
                                    <p:set>
                                      <p:cBhvr>
                                        <p:cTn id="48" dur="1" fill="hold">
                                          <p:stCondLst>
                                            <p:cond delay="0"/>
                                          </p:stCondLst>
                                        </p:cTn>
                                        <p:tgtEl>
                                          <p:spTgt spid="31"/>
                                        </p:tgtEl>
                                        <p:attrNameLst>
                                          <p:attrName>style.visibility</p:attrName>
                                        </p:attrNameLst>
                                      </p:cBhvr>
                                      <p:to>
                                        <p:strVal val="visible"/>
                                      </p:to>
                                    </p:set>
                                    <p:anim calcmode="lin" valueType="num">
                                      <p:cBhvr additive="base">
                                        <p:cTn id="49" dur="500" fill="hold"/>
                                        <p:tgtEl>
                                          <p:spTgt spid="31"/>
                                        </p:tgtEl>
                                        <p:attrNameLst>
                                          <p:attrName>ppt_x</p:attrName>
                                        </p:attrNameLst>
                                      </p:cBhvr>
                                      <p:tavLst>
                                        <p:tav tm="0">
                                          <p:val>
                                            <p:strVal val="0-#ppt_w/2"/>
                                          </p:val>
                                        </p:tav>
                                        <p:tav tm="100000">
                                          <p:val>
                                            <p:strVal val="#ppt_x"/>
                                          </p:val>
                                        </p:tav>
                                      </p:tavLst>
                                    </p:anim>
                                    <p:anim calcmode="lin" valueType="num">
                                      <p:cBhvr additive="base">
                                        <p:cTn id="50" dur="500" fill="hold"/>
                                        <p:tgtEl>
                                          <p:spTgt spid="31"/>
                                        </p:tgtEl>
                                        <p:attrNameLst>
                                          <p:attrName>ppt_y</p:attrName>
                                        </p:attrNameLst>
                                      </p:cBhvr>
                                      <p:tavLst>
                                        <p:tav tm="0">
                                          <p:val>
                                            <p:strVal val="#ppt_y"/>
                                          </p:val>
                                        </p:tav>
                                        <p:tav tm="100000">
                                          <p:val>
                                            <p:strVal val="#ppt_y"/>
                                          </p:val>
                                        </p:tav>
                                      </p:tavLst>
                                    </p:anim>
                                  </p:childTnLst>
                                </p:cTn>
                              </p:par>
                            </p:childTnLst>
                          </p:cTn>
                        </p:par>
                        <p:par>
                          <p:cTn id="51" fill="hold">
                            <p:stCondLst>
                              <p:cond delay="5500"/>
                            </p:stCondLst>
                            <p:childTnLst>
                              <p:par>
                                <p:cTn id="52" presetID="42" presetClass="entr" presetSubtype="0" fill="hold" nodeType="afterEffect">
                                  <p:stCondLst>
                                    <p:cond delay="0"/>
                                  </p:stCondLst>
                                  <p:childTnLst>
                                    <p:set>
                                      <p:cBhvr>
                                        <p:cTn id="53" dur="1" fill="hold">
                                          <p:stCondLst>
                                            <p:cond delay="0"/>
                                          </p:stCondLst>
                                        </p:cTn>
                                        <p:tgtEl>
                                          <p:spTgt spid="37"/>
                                        </p:tgtEl>
                                        <p:attrNameLst>
                                          <p:attrName>style.visibility</p:attrName>
                                        </p:attrNameLst>
                                      </p:cBhvr>
                                      <p:to>
                                        <p:strVal val="visible"/>
                                      </p:to>
                                    </p:set>
                                    <p:animEffect transition="in" filter="fade">
                                      <p:cBhvr>
                                        <p:cTn id="54" dur="1000"/>
                                        <p:tgtEl>
                                          <p:spTgt spid="37"/>
                                        </p:tgtEl>
                                      </p:cBhvr>
                                    </p:animEffect>
                                    <p:anim calcmode="lin" valueType="num">
                                      <p:cBhvr>
                                        <p:cTn id="55" dur="1000" fill="hold"/>
                                        <p:tgtEl>
                                          <p:spTgt spid="37"/>
                                        </p:tgtEl>
                                        <p:attrNameLst>
                                          <p:attrName>ppt_x</p:attrName>
                                        </p:attrNameLst>
                                      </p:cBhvr>
                                      <p:tavLst>
                                        <p:tav tm="0">
                                          <p:val>
                                            <p:strVal val="#ppt_x"/>
                                          </p:val>
                                        </p:tav>
                                        <p:tav tm="100000">
                                          <p:val>
                                            <p:strVal val="#ppt_x"/>
                                          </p:val>
                                        </p:tav>
                                      </p:tavLst>
                                    </p:anim>
                                    <p:anim calcmode="lin" valueType="num">
                                      <p:cBhvr>
                                        <p:cTn id="56" dur="1000" fill="hold"/>
                                        <p:tgtEl>
                                          <p:spTgt spid="37"/>
                                        </p:tgtEl>
                                        <p:attrNameLst>
                                          <p:attrName>ppt_y</p:attrName>
                                        </p:attrNameLst>
                                      </p:cBhvr>
                                      <p:tavLst>
                                        <p:tav tm="0">
                                          <p:val>
                                            <p:strVal val="#ppt_y+.1"/>
                                          </p:val>
                                        </p:tav>
                                        <p:tav tm="100000">
                                          <p:val>
                                            <p:strVal val="#ppt_y"/>
                                          </p:val>
                                        </p:tav>
                                      </p:tavLst>
                                    </p:anim>
                                  </p:childTnLst>
                                </p:cTn>
                              </p:par>
                            </p:childTnLst>
                          </p:cTn>
                        </p:par>
                        <p:par>
                          <p:cTn id="57" fill="hold">
                            <p:stCondLst>
                              <p:cond delay="6500"/>
                            </p:stCondLst>
                            <p:childTnLst>
                              <p:par>
                                <p:cTn id="58" presetID="26" presetClass="entr" presetSubtype="0" fill="hold" nodeType="afterEffect">
                                  <p:stCondLst>
                                    <p:cond delay="0"/>
                                  </p:stCondLst>
                                  <p:childTnLst>
                                    <p:set>
                                      <p:cBhvr>
                                        <p:cTn id="59" dur="1" fill="hold">
                                          <p:stCondLst>
                                            <p:cond delay="0"/>
                                          </p:stCondLst>
                                        </p:cTn>
                                        <p:tgtEl>
                                          <p:spTgt spid="139"/>
                                        </p:tgtEl>
                                        <p:attrNameLst>
                                          <p:attrName>style.visibility</p:attrName>
                                        </p:attrNameLst>
                                      </p:cBhvr>
                                      <p:to>
                                        <p:strVal val="visible"/>
                                      </p:to>
                                    </p:set>
                                    <p:animEffect transition="in" filter="wipe(down)">
                                      <p:cBhvr>
                                        <p:cTn id="60" dur="580">
                                          <p:stCondLst>
                                            <p:cond delay="0"/>
                                          </p:stCondLst>
                                        </p:cTn>
                                        <p:tgtEl>
                                          <p:spTgt spid="139"/>
                                        </p:tgtEl>
                                      </p:cBhvr>
                                    </p:animEffect>
                                    <p:anim calcmode="lin" valueType="num">
                                      <p:cBhvr>
                                        <p:cTn id="61" dur="1822" tmFilter="0,0; 0.14,0.36; 0.43,0.73; 0.71,0.91; 1.0,1.0">
                                          <p:stCondLst>
                                            <p:cond delay="0"/>
                                          </p:stCondLst>
                                        </p:cTn>
                                        <p:tgtEl>
                                          <p:spTgt spid="139"/>
                                        </p:tgtEl>
                                        <p:attrNameLst>
                                          <p:attrName>ppt_x</p:attrName>
                                        </p:attrNameLst>
                                      </p:cBhvr>
                                      <p:tavLst>
                                        <p:tav tm="0">
                                          <p:val>
                                            <p:strVal val="#ppt_x-0.25"/>
                                          </p:val>
                                        </p:tav>
                                        <p:tav tm="100000">
                                          <p:val>
                                            <p:strVal val="#ppt_x"/>
                                          </p:val>
                                        </p:tav>
                                      </p:tavLst>
                                    </p:anim>
                                    <p:anim calcmode="lin" valueType="num">
                                      <p:cBhvr>
                                        <p:cTn id="62" dur="664" tmFilter="0.0,0.0; 0.25,0.07; 0.50,0.2; 0.75,0.467; 1.0,1.0">
                                          <p:stCondLst>
                                            <p:cond delay="0"/>
                                          </p:stCondLst>
                                        </p:cTn>
                                        <p:tgtEl>
                                          <p:spTgt spid="139"/>
                                        </p:tgtEl>
                                        <p:attrNameLst>
                                          <p:attrName>ppt_y</p:attrName>
                                        </p:attrNameLst>
                                      </p:cBhvr>
                                      <p:tavLst>
                                        <p:tav tm="0" fmla="#ppt_y-sin(pi*$)/3">
                                          <p:val>
                                            <p:fltVal val="0.5"/>
                                          </p:val>
                                        </p:tav>
                                        <p:tav tm="100000">
                                          <p:val>
                                            <p:fltVal val="1"/>
                                          </p:val>
                                        </p:tav>
                                      </p:tavLst>
                                    </p:anim>
                                    <p:anim calcmode="lin" valueType="num">
                                      <p:cBhvr>
                                        <p:cTn id="63" dur="664" tmFilter="0, 0; 0.125,0.2665; 0.25,0.4; 0.375,0.465; 0.5,0.5;  0.625,0.535; 0.75,0.6; 0.875,0.7335; 1,1">
                                          <p:stCondLst>
                                            <p:cond delay="664"/>
                                          </p:stCondLst>
                                        </p:cTn>
                                        <p:tgtEl>
                                          <p:spTgt spid="139"/>
                                        </p:tgtEl>
                                        <p:attrNameLst>
                                          <p:attrName>ppt_y</p:attrName>
                                        </p:attrNameLst>
                                      </p:cBhvr>
                                      <p:tavLst>
                                        <p:tav tm="0" fmla="#ppt_y-sin(pi*$)/9">
                                          <p:val>
                                            <p:fltVal val="0"/>
                                          </p:val>
                                        </p:tav>
                                        <p:tav tm="100000">
                                          <p:val>
                                            <p:fltVal val="1"/>
                                          </p:val>
                                        </p:tav>
                                      </p:tavLst>
                                    </p:anim>
                                    <p:anim calcmode="lin" valueType="num">
                                      <p:cBhvr>
                                        <p:cTn id="64" dur="332" tmFilter="0, 0; 0.125,0.2665; 0.25,0.4; 0.375,0.465; 0.5,0.5;  0.625,0.535; 0.75,0.6; 0.875,0.7335; 1,1">
                                          <p:stCondLst>
                                            <p:cond delay="1324"/>
                                          </p:stCondLst>
                                        </p:cTn>
                                        <p:tgtEl>
                                          <p:spTgt spid="139"/>
                                        </p:tgtEl>
                                        <p:attrNameLst>
                                          <p:attrName>ppt_y</p:attrName>
                                        </p:attrNameLst>
                                      </p:cBhvr>
                                      <p:tavLst>
                                        <p:tav tm="0" fmla="#ppt_y-sin(pi*$)/27">
                                          <p:val>
                                            <p:fltVal val="0"/>
                                          </p:val>
                                        </p:tav>
                                        <p:tav tm="100000">
                                          <p:val>
                                            <p:fltVal val="1"/>
                                          </p:val>
                                        </p:tav>
                                      </p:tavLst>
                                    </p:anim>
                                    <p:anim calcmode="lin" valueType="num">
                                      <p:cBhvr>
                                        <p:cTn id="65" dur="164" tmFilter="0, 0; 0.125,0.2665; 0.25,0.4; 0.375,0.465; 0.5,0.5;  0.625,0.535; 0.75,0.6; 0.875,0.7335; 1,1">
                                          <p:stCondLst>
                                            <p:cond delay="1656"/>
                                          </p:stCondLst>
                                        </p:cTn>
                                        <p:tgtEl>
                                          <p:spTgt spid="139"/>
                                        </p:tgtEl>
                                        <p:attrNameLst>
                                          <p:attrName>ppt_y</p:attrName>
                                        </p:attrNameLst>
                                      </p:cBhvr>
                                      <p:tavLst>
                                        <p:tav tm="0" fmla="#ppt_y-sin(pi*$)/81">
                                          <p:val>
                                            <p:fltVal val="0"/>
                                          </p:val>
                                        </p:tav>
                                        <p:tav tm="100000">
                                          <p:val>
                                            <p:fltVal val="1"/>
                                          </p:val>
                                        </p:tav>
                                      </p:tavLst>
                                    </p:anim>
                                    <p:animScale>
                                      <p:cBhvr>
                                        <p:cTn id="66" dur="26">
                                          <p:stCondLst>
                                            <p:cond delay="650"/>
                                          </p:stCondLst>
                                        </p:cTn>
                                        <p:tgtEl>
                                          <p:spTgt spid="139"/>
                                        </p:tgtEl>
                                      </p:cBhvr>
                                      <p:to x="100000" y="60000"/>
                                    </p:animScale>
                                    <p:animScale>
                                      <p:cBhvr>
                                        <p:cTn id="67" dur="166" decel="50000">
                                          <p:stCondLst>
                                            <p:cond delay="676"/>
                                          </p:stCondLst>
                                        </p:cTn>
                                        <p:tgtEl>
                                          <p:spTgt spid="139"/>
                                        </p:tgtEl>
                                      </p:cBhvr>
                                      <p:to x="100000" y="100000"/>
                                    </p:animScale>
                                    <p:animScale>
                                      <p:cBhvr>
                                        <p:cTn id="68" dur="26">
                                          <p:stCondLst>
                                            <p:cond delay="1312"/>
                                          </p:stCondLst>
                                        </p:cTn>
                                        <p:tgtEl>
                                          <p:spTgt spid="139"/>
                                        </p:tgtEl>
                                      </p:cBhvr>
                                      <p:to x="100000" y="80000"/>
                                    </p:animScale>
                                    <p:animScale>
                                      <p:cBhvr>
                                        <p:cTn id="69" dur="166" decel="50000">
                                          <p:stCondLst>
                                            <p:cond delay="1338"/>
                                          </p:stCondLst>
                                        </p:cTn>
                                        <p:tgtEl>
                                          <p:spTgt spid="139"/>
                                        </p:tgtEl>
                                      </p:cBhvr>
                                      <p:to x="100000" y="100000"/>
                                    </p:animScale>
                                    <p:animScale>
                                      <p:cBhvr>
                                        <p:cTn id="70" dur="26">
                                          <p:stCondLst>
                                            <p:cond delay="1642"/>
                                          </p:stCondLst>
                                        </p:cTn>
                                        <p:tgtEl>
                                          <p:spTgt spid="139"/>
                                        </p:tgtEl>
                                      </p:cBhvr>
                                      <p:to x="100000" y="90000"/>
                                    </p:animScale>
                                    <p:animScale>
                                      <p:cBhvr>
                                        <p:cTn id="71" dur="166" decel="50000">
                                          <p:stCondLst>
                                            <p:cond delay="1668"/>
                                          </p:stCondLst>
                                        </p:cTn>
                                        <p:tgtEl>
                                          <p:spTgt spid="139"/>
                                        </p:tgtEl>
                                      </p:cBhvr>
                                      <p:to x="100000" y="100000"/>
                                    </p:animScale>
                                    <p:animScale>
                                      <p:cBhvr>
                                        <p:cTn id="72" dur="26">
                                          <p:stCondLst>
                                            <p:cond delay="1808"/>
                                          </p:stCondLst>
                                        </p:cTn>
                                        <p:tgtEl>
                                          <p:spTgt spid="139"/>
                                        </p:tgtEl>
                                      </p:cBhvr>
                                      <p:to x="100000" y="95000"/>
                                    </p:animScale>
                                    <p:animScale>
                                      <p:cBhvr>
                                        <p:cTn id="73" dur="166" decel="50000">
                                          <p:stCondLst>
                                            <p:cond delay="1834"/>
                                          </p:stCondLst>
                                        </p:cTn>
                                        <p:tgtEl>
                                          <p:spTgt spid="139"/>
                                        </p:tgtEl>
                                      </p:cBhvr>
                                      <p:to x="100000" y="100000"/>
                                    </p:animScale>
                                  </p:childTnLst>
                                </p:cTn>
                              </p:par>
                            </p:childTnLst>
                          </p:cTn>
                        </p:par>
                        <p:par>
                          <p:cTn id="74" fill="hold">
                            <p:stCondLst>
                              <p:cond delay="8500"/>
                            </p:stCondLst>
                            <p:childTnLst>
                              <p:par>
                                <p:cTn id="75" presetID="2" presetClass="entr" presetSubtype="2" fill="hold" nodeType="afterEffect">
                                  <p:stCondLst>
                                    <p:cond delay="0"/>
                                  </p:stCondLst>
                                  <p:childTnLst>
                                    <p:set>
                                      <p:cBhvr>
                                        <p:cTn id="76" dur="1" fill="hold">
                                          <p:stCondLst>
                                            <p:cond delay="0"/>
                                          </p:stCondLst>
                                        </p:cTn>
                                        <p:tgtEl>
                                          <p:spTgt spid="138"/>
                                        </p:tgtEl>
                                        <p:attrNameLst>
                                          <p:attrName>style.visibility</p:attrName>
                                        </p:attrNameLst>
                                      </p:cBhvr>
                                      <p:to>
                                        <p:strVal val="visible"/>
                                      </p:to>
                                    </p:set>
                                    <p:anim calcmode="lin" valueType="num">
                                      <p:cBhvr additive="base">
                                        <p:cTn id="77" dur="500" fill="hold"/>
                                        <p:tgtEl>
                                          <p:spTgt spid="138"/>
                                        </p:tgtEl>
                                        <p:attrNameLst>
                                          <p:attrName>ppt_x</p:attrName>
                                        </p:attrNameLst>
                                      </p:cBhvr>
                                      <p:tavLst>
                                        <p:tav tm="0">
                                          <p:val>
                                            <p:strVal val="1+#ppt_w/2"/>
                                          </p:val>
                                        </p:tav>
                                        <p:tav tm="100000">
                                          <p:val>
                                            <p:strVal val="#ppt_x"/>
                                          </p:val>
                                        </p:tav>
                                      </p:tavLst>
                                    </p:anim>
                                    <p:anim calcmode="lin" valueType="num">
                                      <p:cBhvr additive="base">
                                        <p:cTn id="78" dur="500" fill="hold"/>
                                        <p:tgtEl>
                                          <p:spTgt spid="138"/>
                                        </p:tgtEl>
                                        <p:attrNameLst>
                                          <p:attrName>ppt_y</p:attrName>
                                        </p:attrNameLst>
                                      </p:cBhvr>
                                      <p:tavLst>
                                        <p:tav tm="0">
                                          <p:val>
                                            <p:strVal val="#ppt_y"/>
                                          </p:val>
                                        </p:tav>
                                        <p:tav tm="100000">
                                          <p:val>
                                            <p:strVal val="#ppt_y"/>
                                          </p:val>
                                        </p:tav>
                                      </p:tavLst>
                                    </p:anim>
                                  </p:childTnLst>
                                </p:cTn>
                              </p:par>
                            </p:childTnLst>
                          </p:cTn>
                        </p:par>
                        <p:par>
                          <p:cTn id="79" fill="hold">
                            <p:stCondLst>
                              <p:cond delay="9000"/>
                            </p:stCondLst>
                            <p:childTnLst>
                              <p:par>
                                <p:cTn id="80" presetID="2" presetClass="entr" presetSubtype="8" fill="hold" grpId="0" nodeType="afterEffect">
                                  <p:stCondLst>
                                    <p:cond delay="0"/>
                                  </p:stCondLst>
                                  <p:childTnLst>
                                    <p:set>
                                      <p:cBhvr>
                                        <p:cTn id="81" dur="1" fill="hold">
                                          <p:stCondLst>
                                            <p:cond delay="0"/>
                                          </p:stCondLst>
                                        </p:cTn>
                                        <p:tgtEl>
                                          <p:spTgt spid="32"/>
                                        </p:tgtEl>
                                        <p:attrNameLst>
                                          <p:attrName>style.visibility</p:attrName>
                                        </p:attrNameLst>
                                      </p:cBhvr>
                                      <p:to>
                                        <p:strVal val="visible"/>
                                      </p:to>
                                    </p:set>
                                    <p:anim calcmode="lin" valueType="num">
                                      <p:cBhvr additive="base">
                                        <p:cTn id="82" dur="500" fill="hold"/>
                                        <p:tgtEl>
                                          <p:spTgt spid="32"/>
                                        </p:tgtEl>
                                        <p:attrNameLst>
                                          <p:attrName>ppt_x</p:attrName>
                                        </p:attrNameLst>
                                      </p:cBhvr>
                                      <p:tavLst>
                                        <p:tav tm="0">
                                          <p:val>
                                            <p:strVal val="0-#ppt_w/2"/>
                                          </p:val>
                                        </p:tav>
                                        <p:tav tm="100000">
                                          <p:val>
                                            <p:strVal val="#ppt_x"/>
                                          </p:val>
                                        </p:tav>
                                      </p:tavLst>
                                    </p:anim>
                                    <p:anim calcmode="lin" valueType="num">
                                      <p:cBhvr additive="base">
                                        <p:cTn id="83" dur="500" fill="hold"/>
                                        <p:tgtEl>
                                          <p:spTgt spid="32"/>
                                        </p:tgtEl>
                                        <p:attrNameLst>
                                          <p:attrName>ppt_y</p:attrName>
                                        </p:attrNameLst>
                                      </p:cBhvr>
                                      <p:tavLst>
                                        <p:tav tm="0">
                                          <p:val>
                                            <p:strVal val="#ppt_y"/>
                                          </p:val>
                                        </p:tav>
                                        <p:tav tm="100000">
                                          <p:val>
                                            <p:strVal val="#ppt_y"/>
                                          </p:val>
                                        </p:tav>
                                      </p:tavLst>
                                    </p:anim>
                                  </p:childTnLst>
                                </p:cTn>
                              </p:par>
                            </p:childTnLst>
                          </p:cTn>
                        </p:par>
                        <p:par>
                          <p:cTn id="84" fill="hold">
                            <p:stCondLst>
                              <p:cond delay="9500"/>
                            </p:stCondLst>
                            <p:childTnLst>
                              <p:par>
                                <p:cTn id="85" presetID="42" presetClass="entr" presetSubtype="0" fill="hold" nodeType="afterEffect">
                                  <p:stCondLst>
                                    <p:cond delay="0"/>
                                  </p:stCondLst>
                                  <p:childTnLst>
                                    <p:set>
                                      <p:cBhvr>
                                        <p:cTn id="86" dur="1" fill="hold">
                                          <p:stCondLst>
                                            <p:cond delay="0"/>
                                          </p:stCondLst>
                                        </p:cTn>
                                        <p:tgtEl>
                                          <p:spTgt spid="40"/>
                                        </p:tgtEl>
                                        <p:attrNameLst>
                                          <p:attrName>style.visibility</p:attrName>
                                        </p:attrNameLst>
                                      </p:cBhvr>
                                      <p:to>
                                        <p:strVal val="visible"/>
                                      </p:to>
                                    </p:set>
                                    <p:animEffect transition="in" filter="fade">
                                      <p:cBhvr>
                                        <p:cTn id="87" dur="1000"/>
                                        <p:tgtEl>
                                          <p:spTgt spid="40"/>
                                        </p:tgtEl>
                                      </p:cBhvr>
                                    </p:animEffect>
                                    <p:anim calcmode="lin" valueType="num">
                                      <p:cBhvr>
                                        <p:cTn id="88" dur="1000" fill="hold"/>
                                        <p:tgtEl>
                                          <p:spTgt spid="40"/>
                                        </p:tgtEl>
                                        <p:attrNameLst>
                                          <p:attrName>ppt_x</p:attrName>
                                        </p:attrNameLst>
                                      </p:cBhvr>
                                      <p:tavLst>
                                        <p:tav tm="0">
                                          <p:val>
                                            <p:strVal val="#ppt_x"/>
                                          </p:val>
                                        </p:tav>
                                        <p:tav tm="100000">
                                          <p:val>
                                            <p:strVal val="#ppt_x"/>
                                          </p:val>
                                        </p:tav>
                                      </p:tavLst>
                                    </p:anim>
                                    <p:anim calcmode="lin" valueType="num">
                                      <p:cBhvr>
                                        <p:cTn id="89" dur="1000" fill="hold"/>
                                        <p:tgtEl>
                                          <p:spTgt spid="40"/>
                                        </p:tgtEl>
                                        <p:attrNameLst>
                                          <p:attrName>ppt_y</p:attrName>
                                        </p:attrNameLst>
                                      </p:cBhvr>
                                      <p:tavLst>
                                        <p:tav tm="0">
                                          <p:val>
                                            <p:strVal val="#ppt_y+.1"/>
                                          </p:val>
                                        </p:tav>
                                        <p:tav tm="100000">
                                          <p:val>
                                            <p:strVal val="#ppt_y"/>
                                          </p:val>
                                        </p:tav>
                                      </p:tavLst>
                                    </p:anim>
                                  </p:childTnLst>
                                </p:cTn>
                              </p:par>
                            </p:childTnLst>
                          </p:cTn>
                        </p:par>
                        <p:par>
                          <p:cTn id="90" fill="hold">
                            <p:stCondLst>
                              <p:cond delay="10500"/>
                            </p:stCondLst>
                            <p:childTnLst>
                              <p:par>
                                <p:cTn id="91" presetID="26" presetClass="entr" presetSubtype="0" fill="hold" nodeType="afterEffect">
                                  <p:stCondLst>
                                    <p:cond delay="0"/>
                                  </p:stCondLst>
                                  <p:childTnLst>
                                    <p:set>
                                      <p:cBhvr>
                                        <p:cTn id="92" dur="1" fill="hold">
                                          <p:stCondLst>
                                            <p:cond delay="0"/>
                                          </p:stCondLst>
                                        </p:cTn>
                                        <p:tgtEl>
                                          <p:spTgt spid="142"/>
                                        </p:tgtEl>
                                        <p:attrNameLst>
                                          <p:attrName>style.visibility</p:attrName>
                                        </p:attrNameLst>
                                      </p:cBhvr>
                                      <p:to>
                                        <p:strVal val="visible"/>
                                      </p:to>
                                    </p:set>
                                    <p:animEffect transition="in" filter="wipe(down)">
                                      <p:cBhvr>
                                        <p:cTn id="93" dur="580">
                                          <p:stCondLst>
                                            <p:cond delay="0"/>
                                          </p:stCondLst>
                                        </p:cTn>
                                        <p:tgtEl>
                                          <p:spTgt spid="142"/>
                                        </p:tgtEl>
                                      </p:cBhvr>
                                    </p:animEffect>
                                    <p:anim calcmode="lin" valueType="num">
                                      <p:cBhvr>
                                        <p:cTn id="94" dur="1822" tmFilter="0,0; 0.14,0.36; 0.43,0.73; 0.71,0.91; 1.0,1.0">
                                          <p:stCondLst>
                                            <p:cond delay="0"/>
                                          </p:stCondLst>
                                        </p:cTn>
                                        <p:tgtEl>
                                          <p:spTgt spid="142"/>
                                        </p:tgtEl>
                                        <p:attrNameLst>
                                          <p:attrName>ppt_x</p:attrName>
                                        </p:attrNameLst>
                                      </p:cBhvr>
                                      <p:tavLst>
                                        <p:tav tm="0">
                                          <p:val>
                                            <p:strVal val="#ppt_x-0.25"/>
                                          </p:val>
                                        </p:tav>
                                        <p:tav tm="100000">
                                          <p:val>
                                            <p:strVal val="#ppt_x"/>
                                          </p:val>
                                        </p:tav>
                                      </p:tavLst>
                                    </p:anim>
                                    <p:anim calcmode="lin" valueType="num">
                                      <p:cBhvr>
                                        <p:cTn id="95" dur="664" tmFilter="0.0,0.0; 0.25,0.07; 0.50,0.2; 0.75,0.467; 1.0,1.0">
                                          <p:stCondLst>
                                            <p:cond delay="0"/>
                                          </p:stCondLst>
                                        </p:cTn>
                                        <p:tgtEl>
                                          <p:spTgt spid="142"/>
                                        </p:tgtEl>
                                        <p:attrNameLst>
                                          <p:attrName>ppt_y</p:attrName>
                                        </p:attrNameLst>
                                      </p:cBhvr>
                                      <p:tavLst>
                                        <p:tav tm="0" fmla="#ppt_y-sin(pi*$)/3">
                                          <p:val>
                                            <p:fltVal val="0.5"/>
                                          </p:val>
                                        </p:tav>
                                        <p:tav tm="100000">
                                          <p:val>
                                            <p:fltVal val="1"/>
                                          </p:val>
                                        </p:tav>
                                      </p:tavLst>
                                    </p:anim>
                                    <p:anim calcmode="lin" valueType="num">
                                      <p:cBhvr>
                                        <p:cTn id="96" dur="664" tmFilter="0, 0; 0.125,0.2665; 0.25,0.4; 0.375,0.465; 0.5,0.5;  0.625,0.535; 0.75,0.6; 0.875,0.7335; 1,1">
                                          <p:stCondLst>
                                            <p:cond delay="664"/>
                                          </p:stCondLst>
                                        </p:cTn>
                                        <p:tgtEl>
                                          <p:spTgt spid="142"/>
                                        </p:tgtEl>
                                        <p:attrNameLst>
                                          <p:attrName>ppt_y</p:attrName>
                                        </p:attrNameLst>
                                      </p:cBhvr>
                                      <p:tavLst>
                                        <p:tav tm="0" fmla="#ppt_y-sin(pi*$)/9">
                                          <p:val>
                                            <p:fltVal val="0"/>
                                          </p:val>
                                        </p:tav>
                                        <p:tav tm="100000">
                                          <p:val>
                                            <p:fltVal val="1"/>
                                          </p:val>
                                        </p:tav>
                                      </p:tavLst>
                                    </p:anim>
                                    <p:anim calcmode="lin" valueType="num">
                                      <p:cBhvr>
                                        <p:cTn id="97" dur="332" tmFilter="0, 0; 0.125,0.2665; 0.25,0.4; 0.375,0.465; 0.5,0.5;  0.625,0.535; 0.75,0.6; 0.875,0.7335; 1,1">
                                          <p:stCondLst>
                                            <p:cond delay="1324"/>
                                          </p:stCondLst>
                                        </p:cTn>
                                        <p:tgtEl>
                                          <p:spTgt spid="142"/>
                                        </p:tgtEl>
                                        <p:attrNameLst>
                                          <p:attrName>ppt_y</p:attrName>
                                        </p:attrNameLst>
                                      </p:cBhvr>
                                      <p:tavLst>
                                        <p:tav tm="0" fmla="#ppt_y-sin(pi*$)/27">
                                          <p:val>
                                            <p:fltVal val="0"/>
                                          </p:val>
                                        </p:tav>
                                        <p:tav tm="100000">
                                          <p:val>
                                            <p:fltVal val="1"/>
                                          </p:val>
                                        </p:tav>
                                      </p:tavLst>
                                    </p:anim>
                                    <p:anim calcmode="lin" valueType="num">
                                      <p:cBhvr>
                                        <p:cTn id="98" dur="164" tmFilter="0, 0; 0.125,0.2665; 0.25,0.4; 0.375,0.465; 0.5,0.5;  0.625,0.535; 0.75,0.6; 0.875,0.7335; 1,1">
                                          <p:stCondLst>
                                            <p:cond delay="1656"/>
                                          </p:stCondLst>
                                        </p:cTn>
                                        <p:tgtEl>
                                          <p:spTgt spid="142"/>
                                        </p:tgtEl>
                                        <p:attrNameLst>
                                          <p:attrName>ppt_y</p:attrName>
                                        </p:attrNameLst>
                                      </p:cBhvr>
                                      <p:tavLst>
                                        <p:tav tm="0" fmla="#ppt_y-sin(pi*$)/81">
                                          <p:val>
                                            <p:fltVal val="0"/>
                                          </p:val>
                                        </p:tav>
                                        <p:tav tm="100000">
                                          <p:val>
                                            <p:fltVal val="1"/>
                                          </p:val>
                                        </p:tav>
                                      </p:tavLst>
                                    </p:anim>
                                    <p:animScale>
                                      <p:cBhvr>
                                        <p:cTn id="99" dur="26">
                                          <p:stCondLst>
                                            <p:cond delay="650"/>
                                          </p:stCondLst>
                                        </p:cTn>
                                        <p:tgtEl>
                                          <p:spTgt spid="142"/>
                                        </p:tgtEl>
                                      </p:cBhvr>
                                      <p:to x="100000" y="60000"/>
                                    </p:animScale>
                                    <p:animScale>
                                      <p:cBhvr>
                                        <p:cTn id="100" dur="166" decel="50000">
                                          <p:stCondLst>
                                            <p:cond delay="676"/>
                                          </p:stCondLst>
                                        </p:cTn>
                                        <p:tgtEl>
                                          <p:spTgt spid="142"/>
                                        </p:tgtEl>
                                      </p:cBhvr>
                                      <p:to x="100000" y="100000"/>
                                    </p:animScale>
                                    <p:animScale>
                                      <p:cBhvr>
                                        <p:cTn id="101" dur="26">
                                          <p:stCondLst>
                                            <p:cond delay="1312"/>
                                          </p:stCondLst>
                                        </p:cTn>
                                        <p:tgtEl>
                                          <p:spTgt spid="142"/>
                                        </p:tgtEl>
                                      </p:cBhvr>
                                      <p:to x="100000" y="80000"/>
                                    </p:animScale>
                                    <p:animScale>
                                      <p:cBhvr>
                                        <p:cTn id="102" dur="166" decel="50000">
                                          <p:stCondLst>
                                            <p:cond delay="1338"/>
                                          </p:stCondLst>
                                        </p:cTn>
                                        <p:tgtEl>
                                          <p:spTgt spid="142"/>
                                        </p:tgtEl>
                                      </p:cBhvr>
                                      <p:to x="100000" y="100000"/>
                                    </p:animScale>
                                    <p:animScale>
                                      <p:cBhvr>
                                        <p:cTn id="103" dur="26">
                                          <p:stCondLst>
                                            <p:cond delay="1642"/>
                                          </p:stCondLst>
                                        </p:cTn>
                                        <p:tgtEl>
                                          <p:spTgt spid="142"/>
                                        </p:tgtEl>
                                      </p:cBhvr>
                                      <p:to x="100000" y="90000"/>
                                    </p:animScale>
                                    <p:animScale>
                                      <p:cBhvr>
                                        <p:cTn id="104" dur="166" decel="50000">
                                          <p:stCondLst>
                                            <p:cond delay="1668"/>
                                          </p:stCondLst>
                                        </p:cTn>
                                        <p:tgtEl>
                                          <p:spTgt spid="142"/>
                                        </p:tgtEl>
                                      </p:cBhvr>
                                      <p:to x="100000" y="100000"/>
                                    </p:animScale>
                                    <p:animScale>
                                      <p:cBhvr>
                                        <p:cTn id="105" dur="26">
                                          <p:stCondLst>
                                            <p:cond delay="1808"/>
                                          </p:stCondLst>
                                        </p:cTn>
                                        <p:tgtEl>
                                          <p:spTgt spid="142"/>
                                        </p:tgtEl>
                                      </p:cBhvr>
                                      <p:to x="100000" y="95000"/>
                                    </p:animScale>
                                    <p:animScale>
                                      <p:cBhvr>
                                        <p:cTn id="106" dur="166" decel="50000">
                                          <p:stCondLst>
                                            <p:cond delay="1834"/>
                                          </p:stCondLst>
                                        </p:cTn>
                                        <p:tgtEl>
                                          <p:spTgt spid="142"/>
                                        </p:tgtEl>
                                      </p:cBhvr>
                                      <p:to x="100000" y="100000"/>
                                    </p:animScale>
                                  </p:childTnLst>
                                </p:cTn>
                              </p:par>
                            </p:childTnLst>
                          </p:cTn>
                        </p:par>
                        <p:par>
                          <p:cTn id="107" fill="hold">
                            <p:stCondLst>
                              <p:cond delay="12500"/>
                            </p:stCondLst>
                            <p:childTnLst>
                              <p:par>
                                <p:cTn id="108" presetID="2" presetClass="entr" presetSubtype="4" fill="hold" nodeType="afterEffect">
                                  <p:stCondLst>
                                    <p:cond delay="0"/>
                                  </p:stCondLst>
                                  <p:childTnLst>
                                    <p:set>
                                      <p:cBhvr>
                                        <p:cTn id="109" dur="1" fill="hold">
                                          <p:stCondLst>
                                            <p:cond delay="0"/>
                                          </p:stCondLst>
                                        </p:cTn>
                                        <p:tgtEl>
                                          <p:spTgt spid="137"/>
                                        </p:tgtEl>
                                        <p:attrNameLst>
                                          <p:attrName>style.visibility</p:attrName>
                                        </p:attrNameLst>
                                      </p:cBhvr>
                                      <p:to>
                                        <p:strVal val="visible"/>
                                      </p:to>
                                    </p:set>
                                    <p:anim calcmode="lin" valueType="num">
                                      <p:cBhvr additive="base">
                                        <p:cTn id="110" dur="500" fill="hold"/>
                                        <p:tgtEl>
                                          <p:spTgt spid="137"/>
                                        </p:tgtEl>
                                        <p:attrNameLst>
                                          <p:attrName>ppt_x</p:attrName>
                                        </p:attrNameLst>
                                      </p:cBhvr>
                                      <p:tavLst>
                                        <p:tav tm="0">
                                          <p:val>
                                            <p:strVal val="#ppt_x"/>
                                          </p:val>
                                        </p:tav>
                                        <p:tav tm="100000">
                                          <p:val>
                                            <p:strVal val="#ppt_x"/>
                                          </p:val>
                                        </p:tav>
                                      </p:tavLst>
                                    </p:anim>
                                    <p:anim calcmode="lin" valueType="num">
                                      <p:cBhvr additive="base">
                                        <p:cTn id="111" dur="500" fill="hold"/>
                                        <p:tgtEl>
                                          <p:spTgt spid="137"/>
                                        </p:tgtEl>
                                        <p:attrNameLst>
                                          <p:attrName>ppt_y</p:attrName>
                                        </p:attrNameLst>
                                      </p:cBhvr>
                                      <p:tavLst>
                                        <p:tav tm="0">
                                          <p:val>
                                            <p:strVal val="1+#ppt_h/2"/>
                                          </p:val>
                                        </p:tav>
                                        <p:tav tm="100000">
                                          <p:val>
                                            <p:strVal val="#ppt_y"/>
                                          </p:val>
                                        </p:tav>
                                      </p:tavLst>
                                    </p:anim>
                                  </p:childTnLst>
                                </p:cTn>
                              </p:par>
                            </p:childTnLst>
                          </p:cTn>
                        </p:par>
                        <p:par>
                          <p:cTn id="112" fill="hold">
                            <p:stCondLst>
                              <p:cond delay="13000"/>
                            </p:stCondLst>
                            <p:childTnLst>
                              <p:par>
                                <p:cTn id="113" presetID="2" presetClass="entr" presetSubtype="8" fill="hold" grpId="0" nodeType="afterEffect">
                                  <p:stCondLst>
                                    <p:cond delay="0"/>
                                  </p:stCondLst>
                                  <p:childTnLst>
                                    <p:set>
                                      <p:cBhvr>
                                        <p:cTn id="114" dur="1" fill="hold">
                                          <p:stCondLst>
                                            <p:cond delay="0"/>
                                          </p:stCondLst>
                                        </p:cTn>
                                        <p:tgtEl>
                                          <p:spTgt spid="33"/>
                                        </p:tgtEl>
                                        <p:attrNameLst>
                                          <p:attrName>style.visibility</p:attrName>
                                        </p:attrNameLst>
                                      </p:cBhvr>
                                      <p:to>
                                        <p:strVal val="visible"/>
                                      </p:to>
                                    </p:set>
                                    <p:anim calcmode="lin" valueType="num">
                                      <p:cBhvr additive="base">
                                        <p:cTn id="115" dur="500" fill="hold"/>
                                        <p:tgtEl>
                                          <p:spTgt spid="33"/>
                                        </p:tgtEl>
                                        <p:attrNameLst>
                                          <p:attrName>ppt_x</p:attrName>
                                        </p:attrNameLst>
                                      </p:cBhvr>
                                      <p:tavLst>
                                        <p:tav tm="0">
                                          <p:val>
                                            <p:strVal val="0-#ppt_w/2"/>
                                          </p:val>
                                        </p:tav>
                                        <p:tav tm="100000">
                                          <p:val>
                                            <p:strVal val="#ppt_x"/>
                                          </p:val>
                                        </p:tav>
                                      </p:tavLst>
                                    </p:anim>
                                    <p:anim calcmode="lin" valueType="num">
                                      <p:cBhvr additive="base">
                                        <p:cTn id="116" dur="500" fill="hold"/>
                                        <p:tgtEl>
                                          <p:spTgt spid="33"/>
                                        </p:tgtEl>
                                        <p:attrNameLst>
                                          <p:attrName>ppt_y</p:attrName>
                                        </p:attrNameLst>
                                      </p:cBhvr>
                                      <p:tavLst>
                                        <p:tav tm="0">
                                          <p:val>
                                            <p:strVal val="#ppt_y"/>
                                          </p:val>
                                        </p:tav>
                                        <p:tav tm="100000">
                                          <p:val>
                                            <p:strVal val="#ppt_y"/>
                                          </p:val>
                                        </p:tav>
                                      </p:tavLst>
                                    </p:anim>
                                  </p:childTnLst>
                                </p:cTn>
                              </p:par>
                            </p:childTnLst>
                          </p:cTn>
                        </p:par>
                        <p:par>
                          <p:cTn id="117" fill="hold">
                            <p:stCondLst>
                              <p:cond delay="13500"/>
                            </p:stCondLst>
                            <p:childTnLst>
                              <p:par>
                                <p:cTn id="118" presetID="42" presetClass="entr" presetSubtype="0" fill="hold" nodeType="afterEffect">
                                  <p:stCondLst>
                                    <p:cond delay="0"/>
                                  </p:stCondLst>
                                  <p:childTnLst>
                                    <p:set>
                                      <p:cBhvr>
                                        <p:cTn id="119" dur="1" fill="hold">
                                          <p:stCondLst>
                                            <p:cond delay="0"/>
                                          </p:stCondLst>
                                        </p:cTn>
                                        <p:tgtEl>
                                          <p:spTgt spid="43"/>
                                        </p:tgtEl>
                                        <p:attrNameLst>
                                          <p:attrName>style.visibility</p:attrName>
                                        </p:attrNameLst>
                                      </p:cBhvr>
                                      <p:to>
                                        <p:strVal val="visible"/>
                                      </p:to>
                                    </p:set>
                                    <p:animEffect transition="in" filter="fade">
                                      <p:cBhvr>
                                        <p:cTn id="120" dur="1000"/>
                                        <p:tgtEl>
                                          <p:spTgt spid="43"/>
                                        </p:tgtEl>
                                      </p:cBhvr>
                                    </p:animEffect>
                                    <p:anim calcmode="lin" valueType="num">
                                      <p:cBhvr>
                                        <p:cTn id="121" dur="1000" fill="hold"/>
                                        <p:tgtEl>
                                          <p:spTgt spid="43"/>
                                        </p:tgtEl>
                                        <p:attrNameLst>
                                          <p:attrName>ppt_x</p:attrName>
                                        </p:attrNameLst>
                                      </p:cBhvr>
                                      <p:tavLst>
                                        <p:tav tm="0">
                                          <p:val>
                                            <p:strVal val="#ppt_x"/>
                                          </p:val>
                                        </p:tav>
                                        <p:tav tm="100000">
                                          <p:val>
                                            <p:strVal val="#ppt_x"/>
                                          </p:val>
                                        </p:tav>
                                      </p:tavLst>
                                    </p:anim>
                                    <p:anim calcmode="lin" valueType="num">
                                      <p:cBhvr>
                                        <p:cTn id="122" dur="1000" fill="hold"/>
                                        <p:tgtEl>
                                          <p:spTgt spid="43"/>
                                        </p:tgtEl>
                                        <p:attrNameLst>
                                          <p:attrName>ppt_y</p:attrName>
                                        </p:attrNameLst>
                                      </p:cBhvr>
                                      <p:tavLst>
                                        <p:tav tm="0">
                                          <p:val>
                                            <p:strVal val="#ppt_y+.1"/>
                                          </p:val>
                                        </p:tav>
                                        <p:tav tm="100000">
                                          <p:val>
                                            <p:strVal val="#ppt_y"/>
                                          </p:val>
                                        </p:tav>
                                      </p:tavLst>
                                    </p:anim>
                                  </p:childTnLst>
                                </p:cTn>
                              </p:par>
                            </p:childTnLst>
                          </p:cTn>
                        </p:par>
                        <p:par>
                          <p:cTn id="123" fill="hold">
                            <p:stCondLst>
                              <p:cond delay="14500"/>
                            </p:stCondLst>
                            <p:childTnLst>
                              <p:par>
                                <p:cTn id="124" presetID="26" presetClass="entr" presetSubtype="0" fill="hold" nodeType="afterEffect">
                                  <p:stCondLst>
                                    <p:cond delay="0"/>
                                  </p:stCondLst>
                                  <p:childTnLst>
                                    <p:set>
                                      <p:cBhvr>
                                        <p:cTn id="125" dur="1" fill="hold">
                                          <p:stCondLst>
                                            <p:cond delay="0"/>
                                          </p:stCondLst>
                                        </p:cTn>
                                        <p:tgtEl>
                                          <p:spTgt spid="140"/>
                                        </p:tgtEl>
                                        <p:attrNameLst>
                                          <p:attrName>style.visibility</p:attrName>
                                        </p:attrNameLst>
                                      </p:cBhvr>
                                      <p:to>
                                        <p:strVal val="visible"/>
                                      </p:to>
                                    </p:set>
                                    <p:animEffect transition="in" filter="wipe(down)">
                                      <p:cBhvr>
                                        <p:cTn id="126" dur="580">
                                          <p:stCondLst>
                                            <p:cond delay="0"/>
                                          </p:stCondLst>
                                        </p:cTn>
                                        <p:tgtEl>
                                          <p:spTgt spid="140"/>
                                        </p:tgtEl>
                                      </p:cBhvr>
                                    </p:animEffect>
                                    <p:anim calcmode="lin" valueType="num">
                                      <p:cBhvr>
                                        <p:cTn id="127" dur="1822" tmFilter="0,0; 0.14,0.36; 0.43,0.73; 0.71,0.91; 1.0,1.0">
                                          <p:stCondLst>
                                            <p:cond delay="0"/>
                                          </p:stCondLst>
                                        </p:cTn>
                                        <p:tgtEl>
                                          <p:spTgt spid="140"/>
                                        </p:tgtEl>
                                        <p:attrNameLst>
                                          <p:attrName>ppt_x</p:attrName>
                                        </p:attrNameLst>
                                      </p:cBhvr>
                                      <p:tavLst>
                                        <p:tav tm="0">
                                          <p:val>
                                            <p:strVal val="#ppt_x-0.25"/>
                                          </p:val>
                                        </p:tav>
                                        <p:tav tm="100000">
                                          <p:val>
                                            <p:strVal val="#ppt_x"/>
                                          </p:val>
                                        </p:tav>
                                      </p:tavLst>
                                    </p:anim>
                                    <p:anim calcmode="lin" valueType="num">
                                      <p:cBhvr>
                                        <p:cTn id="128" dur="664" tmFilter="0.0,0.0; 0.25,0.07; 0.50,0.2; 0.75,0.467; 1.0,1.0">
                                          <p:stCondLst>
                                            <p:cond delay="0"/>
                                          </p:stCondLst>
                                        </p:cTn>
                                        <p:tgtEl>
                                          <p:spTgt spid="140"/>
                                        </p:tgtEl>
                                        <p:attrNameLst>
                                          <p:attrName>ppt_y</p:attrName>
                                        </p:attrNameLst>
                                      </p:cBhvr>
                                      <p:tavLst>
                                        <p:tav tm="0" fmla="#ppt_y-sin(pi*$)/3">
                                          <p:val>
                                            <p:fltVal val="0.5"/>
                                          </p:val>
                                        </p:tav>
                                        <p:tav tm="100000">
                                          <p:val>
                                            <p:fltVal val="1"/>
                                          </p:val>
                                        </p:tav>
                                      </p:tavLst>
                                    </p:anim>
                                    <p:anim calcmode="lin" valueType="num">
                                      <p:cBhvr>
                                        <p:cTn id="129" dur="664" tmFilter="0, 0; 0.125,0.2665; 0.25,0.4; 0.375,0.465; 0.5,0.5;  0.625,0.535; 0.75,0.6; 0.875,0.7335; 1,1">
                                          <p:stCondLst>
                                            <p:cond delay="664"/>
                                          </p:stCondLst>
                                        </p:cTn>
                                        <p:tgtEl>
                                          <p:spTgt spid="140"/>
                                        </p:tgtEl>
                                        <p:attrNameLst>
                                          <p:attrName>ppt_y</p:attrName>
                                        </p:attrNameLst>
                                      </p:cBhvr>
                                      <p:tavLst>
                                        <p:tav tm="0" fmla="#ppt_y-sin(pi*$)/9">
                                          <p:val>
                                            <p:fltVal val="0"/>
                                          </p:val>
                                        </p:tav>
                                        <p:tav tm="100000">
                                          <p:val>
                                            <p:fltVal val="1"/>
                                          </p:val>
                                        </p:tav>
                                      </p:tavLst>
                                    </p:anim>
                                    <p:anim calcmode="lin" valueType="num">
                                      <p:cBhvr>
                                        <p:cTn id="130" dur="332" tmFilter="0, 0; 0.125,0.2665; 0.25,0.4; 0.375,0.465; 0.5,0.5;  0.625,0.535; 0.75,0.6; 0.875,0.7335; 1,1">
                                          <p:stCondLst>
                                            <p:cond delay="1324"/>
                                          </p:stCondLst>
                                        </p:cTn>
                                        <p:tgtEl>
                                          <p:spTgt spid="140"/>
                                        </p:tgtEl>
                                        <p:attrNameLst>
                                          <p:attrName>ppt_y</p:attrName>
                                        </p:attrNameLst>
                                      </p:cBhvr>
                                      <p:tavLst>
                                        <p:tav tm="0" fmla="#ppt_y-sin(pi*$)/27">
                                          <p:val>
                                            <p:fltVal val="0"/>
                                          </p:val>
                                        </p:tav>
                                        <p:tav tm="100000">
                                          <p:val>
                                            <p:fltVal val="1"/>
                                          </p:val>
                                        </p:tav>
                                      </p:tavLst>
                                    </p:anim>
                                    <p:anim calcmode="lin" valueType="num">
                                      <p:cBhvr>
                                        <p:cTn id="131" dur="164" tmFilter="0, 0; 0.125,0.2665; 0.25,0.4; 0.375,0.465; 0.5,0.5;  0.625,0.535; 0.75,0.6; 0.875,0.7335; 1,1">
                                          <p:stCondLst>
                                            <p:cond delay="1656"/>
                                          </p:stCondLst>
                                        </p:cTn>
                                        <p:tgtEl>
                                          <p:spTgt spid="140"/>
                                        </p:tgtEl>
                                        <p:attrNameLst>
                                          <p:attrName>ppt_y</p:attrName>
                                        </p:attrNameLst>
                                      </p:cBhvr>
                                      <p:tavLst>
                                        <p:tav tm="0" fmla="#ppt_y-sin(pi*$)/81">
                                          <p:val>
                                            <p:fltVal val="0"/>
                                          </p:val>
                                        </p:tav>
                                        <p:tav tm="100000">
                                          <p:val>
                                            <p:fltVal val="1"/>
                                          </p:val>
                                        </p:tav>
                                      </p:tavLst>
                                    </p:anim>
                                    <p:animScale>
                                      <p:cBhvr>
                                        <p:cTn id="132" dur="26">
                                          <p:stCondLst>
                                            <p:cond delay="650"/>
                                          </p:stCondLst>
                                        </p:cTn>
                                        <p:tgtEl>
                                          <p:spTgt spid="140"/>
                                        </p:tgtEl>
                                      </p:cBhvr>
                                      <p:to x="100000" y="60000"/>
                                    </p:animScale>
                                    <p:animScale>
                                      <p:cBhvr>
                                        <p:cTn id="133" dur="166" decel="50000">
                                          <p:stCondLst>
                                            <p:cond delay="676"/>
                                          </p:stCondLst>
                                        </p:cTn>
                                        <p:tgtEl>
                                          <p:spTgt spid="140"/>
                                        </p:tgtEl>
                                      </p:cBhvr>
                                      <p:to x="100000" y="100000"/>
                                    </p:animScale>
                                    <p:animScale>
                                      <p:cBhvr>
                                        <p:cTn id="134" dur="26">
                                          <p:stCondLst>
                                            <p:cond delay="1312"/>
                                          </p:stCondLst>
                                        </p:cTn>
                                        <p:tgtEl>
                                          <p:spTgt spid="140"/>
                                        </p:tgtEl>
                                      </p:cBhvr>
                                      <p:to x="100000" y="80000"/>
                                    </p:animScale>
                                    <p:animScale>
                                      <p:cBhvr>
                                        <p:cTn id="135" dur="166" decel="50000">
                                          <p:stCondLst>
                                            <p:cond delay="1338"/>
                                          </p:stCondLst>
                                        </p:cTn>
                                        <p:tgtEl>
                                          <p:spTgt spid="140"/>
                                        </p:tgtEl>
                                      </p:cBhvr>
                                      <p:to x="100000" y="100000"/>
                                    </p:animScale>
                                    <p:animScale>
                                      <p:cBhvr>
                                        <p:cTn id="136" dur="26">
                                          <p:stCondLst>
                                            <p:cond delay="1642"/>
                                          </p:stCondLst>
                                        </p:cTn>
                                        <p:tgtEl>
                                          <p:spTgt spid="140"/>
                                        </p:tgtEl>
                                      </p:cBhvr>
                                      <p:to x="100000" y="90000"/>
                                    </p:animScale>
                                    <p:animScale>
                                      <p:cBhvr>
                                        <p:cTn id="137" dur="166" decel="50000">
                                          <p:stCondLst>
                                            <p:cond delay="1668"/>
                                          </p:stCondLst>
                                        </p:cTn>
                                        <p:tgtEl>
                                          <p:spTgt spid="140"/>
                                        </p:tgtEl>
                                      </p:cBhvr>
                                      <p:to x="100000" y="100000"/>
                                    </p:animScale>
                                    <p:animScale>
                                      <p:cBhvr>
                                        <p:cTn id="138" dur="26">
                                          <p:stCondLst>
                                            <p:cond delay="1808"/>
                                          </p:stCondLst>
                                        </p:cTn>
                                        <p:tgtEl>
                                          <p:spTgt spid="140"/>
                                        </p:tgtEl>
                                      </p:cBhvr>
                                      <p:to x="100000" y="95000"/>
                                    </p:animScale>
                                    <p:animScale>
                                      <p:cBhvr>
                                        <p:cTn id="139" dur="166" decel="50000">
                                          <p:stCondLst>
                                            <p:cond delay="1834"/>
                                          </p:stCondLst>
                                        </p:cTn>
                                        <p:tgtEl>
                                          <p:spTgt spid="14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0" grpId="0" animBg="1"/>
      <p:bldP spid="31" grpId="0" animBg="1"/>
      <p:bldP spid="32" grpId="0" animBg="1"/>
      <p:bldP spid="3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1608</TotalTime>
  <Words>1274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342</cp:revision>
  <dcterms:created xsi:type="dcterms:W3CDTF">2016-09-28T22:08:47Z</dcterms:created>
  <dcterms:modified xsi:type="dcterms:W3CDTF">2017-11-05T22:49:11Z</dcterms:modified>
</cp:coreProperties>
</file>