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9902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517385"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4571483"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4571483" y="1645920"/>
            <a:ext cx="3054096" cy="4335332"/>
          </a:xfrm>
          <a:prstGeom prst="rect">
            <a:avLst/>
          </a:prstGeom>
          <a:blipFill dpi="0" rotWithShape="1">
            <a:blip r:embed="rId2">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7625581" y="1645920"/>
            <a:ext cx="3054096" cy="4867837"/>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7625579"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1516351"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253231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173563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0" name="TextBox 19">
            <a:extLst>
              <a:ext uri="{FF2B5EF4-FFF2-40B4-BE49-F238E27FC236}">
                <a16:creationId xmlns:a16="http://schemas.microsoft.com/office/drawing/2014/main" id="{977C752A-C113-4212-A1F8-5B651C0650E7}"/>
              </a:ext>
            </a:extLst>
          </p:cNvPr>
          <p:cNvSpPr txBox="1"/>
          <p:nvPr/>
        </p:nvSpPr>
        <p:spPr>
          <a:xfrm>
            <a:off x="226605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563005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483337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536379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871168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791500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844542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pic>
        <p:nvPicPr>
          <p:cNvPr id="24" name="Picture 23">
            <a:hlinkClick r:id="rId5"/>
            <a:extLst>
              <a:ext uri="{FF2B5EF4-FFF2-40B4-BE49-F238E27FC236}">
                <a16:creationId xmlns:a16="http://schemas.microsoft.com/office/drawing/2014/main" id="{6976C1EB-29C8-4531-AD47-00F34BDC4FA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76752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additive="base">
                                        <p:cTn id="65" dur="750" fill="hold"/>
                                        <p:tgtEl>
                                          <p:spTgt spid="10"/>
                                        </p:tgtEl>
                                        <p:attrNameLst>
                                          <p:attrName>ppt_x</p:attrName>
                                        </p:attrNameLst>
                                      </p:cBhvr>
                                      <p:tavLst>
                                        <p:tav tm="0">
                                          <p:val>
                                            <p:strVal val="#ppt_x"/>
                                          </p:val>
                                        </p:tav>
                                        <p:tav tm="100000">
                                          <p:val>
                                            <p:strVal val="#ppt_x"/>
                                          </p:val>
                                        </p:tav>
                                      </p:tavLst>
                                    </p:anim>
                                    <p:anim calcmode="lin" valueType="num">
                                      <p:cBhvr additive="base">
                                        <p:cTn id="66" dur="750" fill="hold"/>
                                        <p:tgtEl>
                                          <p:spTgt spid="10"/>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750" fill="hold"/>
                                        <p:tgtEl>
                                          <p:spTgt spid="17"/>
                                        </p:tgtEl>
                                        <p:attrNameLst>
                                          <p:attrName>ppt_x</p:attrName>
                                        </p:attrNameLst>
                                      </p:cBhvr>
                                      <p:tavLst>
                                        <p:tav tm="0">
                                          <p:val>
                                            <p:strVal val="#ppt_x"/>
                                          </p:val>
                                        </p:tav>
                                        <p:tav tm="100000">
                                          <p:val>
                                            <p:strVal val="#ppt_x"/>
                                          </p:val>
                                        </p:tav>
                                      </p:tavLst>
                                    </p:anim>
                                    <p:anim calcmode="lin" valueType="num">
                                      <p:cBhvr additive="base">
                                        <p:cTn id="70" dur="750" fill="hold"/>
                                        <p:tgtEl>
                                          <p:spTgt spid="17"/>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1000"/>
                                        <p:tgtEl>
                                          <p:spTgt spid="29"/>
                                        </p:tgtEl>
                                      </p:cBhvr>
                                    </p:animEffect>
                                    <p:anim calcmode="lin" valueType="num">
                                      <p:cBhvr>
                                        <p:cTn id="75" dur="1000" fill="hold"/>
                                        <p:tgtEl>
                                          <p:spTgt spid="29"/>
                                        </p:tgtEl>
                                        <p:attrNameLst>
                                          <p:attrName>ppt_x</p:attrName>
                                        </p:attrNameLst>
                                      </p:cBhvr>
                                      <p:tavLst>
                                        <p:tav tm="0">
                                          <p:val>
                                            <p:strVal val="#ppt_x"/>
                                          </p:val>
                                        </p:tav>
                                        <p:tav tm="100000">
                                          <p:val>
                                            <p:strVal val="#ppt_x"/>
                                          </p:val>
                                        </p:tav>
                                      </p:tavLst>
                                    </p:anim>
                                    <p:anim calcmode="lin" valueType="num">
                                      <p:cBhvr>
                                        <p:cTn id="76" dur="1000" fill="hold"/>
                                        <p:tgtEl>
                                          <p:spTgt spid="29"/>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1000"/>
                                        <p:tgtEl>
                                          <p:spTgt spid="28"/>
                                        </p:tgtEl>
                                      </p:cBhvr>
                                    </p:animEffect>
                                    <p:anim calcmode="lin" valueType="num">
                                      <p:cBhvr>
                                        <p:cTn id="81" dur="1000" fill="hold"/>
                                        <p:tgtEl>
                                          <p:spTgt spid="28"/>
                                        </p:tgtEl>
                                        <p:attrNameLst>
                                          <p:attrName>ppt_x</p:attrName>
                                        </p:attrNameLst>
                                      </p:cBhvr>
                                      <p:tavLst>
                                        <p:tav tm="0">
                                          <p:val>
                                            <p:strVal val="#ppt_x"/>
                                          </p:val>
                                        </p:tav>
                                        <p:tav tm="100000">
                                          <p:val>
                                            <p:strVal val="#ppt_x"/>
                                          </p:val>
                                        </p:tav>
                                      </p:tavLst>
                                    </p:anim>
                                    <p:anim calcmode="lin" valueType="num">
                                      <p:cBhvr>
                                        <p:cTn id="82" dur="1000" fill="hold"/>
                                        <p:tgtEl>
                                          <p:spTgt spid="28"/>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7" grpId="0" animBg="1"/>
      <p:bldP spid="10" grpId="0" animBg="1"/>
      <p:bldP spid="2" grpId="0" animBg="1"/>
      <p:bldP spid="18" grpId="0"/>
      <p:bldP spid="19" grpId="0"/>
      <p:bldP spid="20" grpId="0"/>
      <p:bldP spid="21" grpId="0"/>
      <p:bldP spid="22" grpId="0"/>
      <p:bldP spid="23" grpId="0"/>
      <p:bldP spid="27" grpId="0"/>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1306</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341</cp:revision>
  <dcterms:created xsi:type="dcterms:W3CDTF">2016-09-28T22:08:47Z</dcterms:created>
  <dcterms:modified xsi:type="dcterms:W3CDTF">2017-11-05T22:48:12Z</dcterms:modified>
</cp:coreProperties>
</file>