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9902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2">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pic>
        <p:nvPicPr>
          <p:cNvPr id="24" name="Picture 23">
            <a:hlinkClick r:id="rId5"/>
            <a:extLst>
              <a:ext uri="{FF2B5EF4-FFF2-40B4-BE49-F238E27FC236}">
                <a16:creationId xmlns:a16="http://schemas.microsoft.com/office/drawing/2014/main" id="{6976C1EB-29C8-4531-AD47-00F34BDC4FA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76752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1306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341</cp:revision>
  <dcterms:created xsi:type="dcterms:W3CDTF">2016-09-28T22:08:47Z</dcterms:created>
  <dcterms:modified xsi:type="dcterms:W3CDTF">2017-11-05T22:48:12Z</dcterms:modified>
</cp:coreProperties>
</file>