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4427859"/>
            <a:ext cx="12192000" cy="2430142"/>
          </a:xfrm>
          <a:prstGeom prst="rect">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1635" y="15498"/>
            <a:ext cx="5028781" cy="6858000"/>
          </a:xfrm>
          <a:prstGeom prst="rect">
            <a:avLst/>
          </a:prstGeom>
          <a:noFill/>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69" y="15498"/>
            <a:ext cx="5028781" cy="6858000"/>
          </a:xfrm>
          <a:prstGeom prst="rect">
            <a:avLst/>
          </a:prstGeom>
          <a:noFill/>
        </p:spPr>
      </p:pic>
      <p:sp>
        <p:nvSpPr>
          <p:cNvPr id="13" name="TextBox 12"/>
          <p:cNvSpPr txBox="1"/>
          <p:nvPr/>
        </p:nvSpPr>
        <p:spPr>
          <a:xfrm>
            <a:off x="4844932" y="1653852"/>
            <a:ext cx="2141368" cy="1569660"/>
          </a:xfrm>
          <a:prstGeom prst="rect">
            <a:avLst/>
          </a:prstGeom>
          <a:noFill/>
        </p:spPr>
        <p:txBody>
          <a:bodyPr wrap="square" rtlCol="0">
            <a:spAutoFit/>
          </a:bodyPr>
          <a:lstStyle/>
          <a:p>
            <a:pPr algn="ctr"/>
            <a:r>
              <a:rPr lang="en-US" sz="9600" dirty="0">
                <a:solidFill>
                  <a:schemeClr val="bg1"/>
                </a:solidFill>
                <a:cs typeface="Estrangelo Edessa" panose="03080600000000000000" pitchFamily="66" charset="0"/>
              </a:rPr>
              <a:t>VS</a:t>
            </a:r>
          </a:p>
        </p:txBody>
      </p:sp>
      <p:sp>
        <p:nvSpPr>
          <p:cNvPr id="21" name="Freeform 20"/>
          <p:cNvSpPr/>
          <p:nvPr/>
        </p:nvSpPr>
        <p:spPr>
          <a:xfrm>
            <a:off x="1577216" y="835010"/>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619423" y="846298"/>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142289" y="4907201"/>
            <a:ext cx="1833853" cy="426430"/>
            <a:chOff x="9403087" y="1900551"/>
            <a:chExt cx="1833853" cy="426430"/>
          </a:xfrm>
        </p:grpSpPr>
        <p:sp>
          <p:nvSpPr>
            <p:cNvPr id="2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4A1E"/>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26" name="TextBox 25"/>
            <p:cNvSpPr txBox="1"/>
            <p:nvPr/>
          </p:nvSpPr>
          <p:spPr>
            <a:xfrm>
              <a:off x="9682460" y="1957649"/>
              <a:ext cx="1554480" cy="369332"/>
            </a:xfrm>
            <a:prstGeom prst="rect">
              <a:avLst/>
            </a:prstGeom>
            <a:noFill/>
          </p:spPr>
          <p:txBody>
            <a:bodyPr wrap="square" rtlCol="0">
              <a:spAutoFit/>
            </a:bodyPr>
            <a:lstStyle/>
            <a:p>
              <a:r>
                <a:rPr lang="en-US" dirty="0">
                  <a:solidFill>
                    <a:schemeClr val="bg1"/>
                  </a:solidFill>
                </a:rPr>
                <a:t>Lorem Ipsum</a:t>
              </a:r>
            </a:p>
          </p:txBody>
        </p:sp>
      </p:grpSp>
      <p:sp>
        <p:nvSpPr>
          <p:cNvPr id="29" name="TextBox 28"/>
          <p:cNvSpPr txBox="1"/>
          <p:nvPr/>
        </p:nvSpPr>
        <p:spPr>
          <a:xfrm>
            <a:off x="1142289"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 ut labore et dolore magna aliqua.</a:t>
            </a:r>
          </a:p>
        </p:txBody>
      </p:sp>
      <p:grpSp>
        <p:nvGrpSpPr>
          <p:cNvPr id="30" name="Group 29"/>
          <p:cNvGrpSpPr/>
          <p:nvPr/>
        </p:nvGrpSpPr>
        <p:grpSpPr>
          <a:xfrm>
            <a:off x="7200518" y="4907201"/>
            <a:ext cx="1833853" cy="426430"/>
            <a:chOff x="9403087" y="1900551"/>
            <a:chExt cx="1833853" cy="426430"/>
          </a:xfrm>
        </p:grpSpPr>
        <p:sp>
          <p:nvSpPr>
            <p:cNvPr id="3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C9A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32" name="TextBox 31"/>
            <p:cNvSpPr txBox="1"/>
            <p:nvPr/>
          </p:nvSpPr>
          <p:spPr>
            <a:xfrm>
              <a:off x="9682460" y="1957649"/>
              <a:ext cx="1554480" cy="369332"/>
            </a:xfrm>
            <a:prstGeom prst="rect">
              <a:avLst/>
            </a:prstGeom>
            <a:noFill/>
          </p:spPr>
          <p:txBody>
            <a:bodyPr wrap="square" rtlCol="0">
              <a:spAutoFit/>
            </a:bodyPr>
            <a:lstStyle/>
            <a:p>
              <a:r>
                <a:rPr lang="en-US" dirty="0">
                  <a:solidFill>
                    <a:schemeClr val="bg1"/>
                  </a:solidFill>
                </a:rPr>
                <a:t>Lorem Ipsum</a:t>
              </a:r>
            </a:p>
          </p:txBody>
        </p:sp>
      </p:grpSp>
      <p:sp>
        <p:nvSpPr>
          <p:cNvPr id="33" name="TextBox 32"/>
          <p:cNvSpPr txBox="1"/>
          <p:nvPr/>
        </p:nvSpPr>
        <p:spPr>
          <a:xfrm>
            <a:off x="7200518"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 ut labore et dolore magna aliqua.</a:t>
            </a:r>
          </a:p>
        </p:txBody>
      </p:sp>
      <p:sp>
        <p:nvSpPr>
          <p:cNvPr id="17" name="TextBox 16">
            <a:extLst>
              <a:ext uri="{FF2B5EF4-FFF2-40B4-BE49-F238E27FC236}">
                <a16:creationId xmlns:a16="http://schemas.microsoft.com/office/drawing/2014/main" id="{7C8B24CE-EDC2-4683-A29C-0CB0FD296D1D}"/>
              </a:ext>
            </a:extLst>
          </p:cNvPr>
          <p:cNvSpPr txBox="1"/>
          <p:nvPr/>
        </p:nvSpPr>
        <p:spPr>
          <a:xfrm>
            <a:off x="2652905"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18" name="Picture 17">
            <a:hlinkClick r:id="rId6"/>
            <a:extLst>
              <a:ext uri="{FF2B5EF4-FFF2-40B4-BE49-F238E27FC236}">
                <a16:creationId xmlns:a16="http://schemas.microsoft.com/office/drawing/2014/main" id="{1E95BE66-B227-4445-95BA-91B90227C38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1017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1000"/>
                                        <p:tgtEl>
                                          <p:spTgt spid="19"/>
                                        </p:tgtEl>
                                      </p:cBhvr>
                                    </p:animEffect>
                                    <p:anim calcmode="lin" valueType="num">
                                      <p:cBhvr>
                                        <p:cTn id="12" dur="1000" fill="hold"/>
                                        <p:tgtEl>
                                          <p:spTgt spid="19"/>
                                        </p:tgtEl>
                                        <p:attrNameLst>
                                          <p:attrName>ppt_x</p:attrName>
                                        </p:attrNameLst>
                                      </p:cBhvr>
                                      <p:tavLst>
                                        <p:tav tm="0">
                                          <p:val>
                                            <p:strVal val="#ppt_x"/>
                                          </p:val>
                                        </p:tav>
                                        <p:tav tm="100000">
                                          <p:val>
                                            <p:strVal val="#ppt_x"/>
                                          </p:val>
                                        </p:tav>
                                      </p:tavLst>
                                    </p:anim>
                                    <p:anim calcmode="lin" valueType="num">
                                      <p:cBhvr>
                                        <p:cTn id="13" dur="900" decel="100000" fill="hold"/>
                                        <p:tgtEl>
                                          <p:spTgt spid="1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9" presetClass="entr" presetSubtype="0"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dissolve">
                                      <p:cBhvr>
                                        <p:cTn id="18" dur="1000"/>
                                        <p:tgtEl>
                                          <p:spTgt spid="21"/>
                                        </p:tgtEl>
                                      </p:cBhvr>
                                    </p:animEffect>
                                  </p:childTnLst>
                                </p:cTn>
                              </p:par>
                            </p:childTnLst>
                          </p:cTn>
                        </p:par>
                        <p:par>
                          <p:cTn id="19" fill="hold">
                            <p:stCondLst>
                              <p:cond delay="2500"/>
                            </p:stCondLst>
                            <p:childTnLst>
                              <p:par>
                                <p:cTn id="20" presetID="19" presetClass="entr" presetSubtype="1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0" fill="hold"/>
                                        <p:tgtEl>
                                          <p:spTgt spid="13"/>
                                        </p:tgtEl>
                                        <p:attrNameLst>
                                          <p:attrName>ppt_w</p:attrName>
                                        </p:attrNameLst>
                                      </p:cBhvr>
                                      <p:tavLst>
                                        <p:tav tm="0" fmla="#ppt_w*sin(2.5*pi*$)">
                                          <p:val>
                                            <p:fltVal val="0"/>
                                          </p:val>
                                        </p:tav>
                                        <p:tav tm="100000">
                                          <p:val>
                                            <p:fltVal val="1"/>
                                          </p:val>
                                        </p:tav>
                                      </p:tavLst>
                                    </p:anim>
                                    <p:anim calcmode="lin" valueType="num">
                                      <p:cBhvr>
                                        <p:cTn id="23" dur="5000" fill="hold"/>
                                        <p:tgtEl>
                                          <p:spTgt spid="13"/>
                                        </p:tgtEl>
                                        <p:attrNameLst>
                                          <p:attrName>ppt_h</p:attrName>
                                        </p:attrNameLst>
                                      </p:cBhvr>
                                      <p:tavLst>
                                        <p:tav tm="0">
                                          <p:val>
                                            <p:strVal val="#ppt_h"/>
                                          </p:val>
                                        </p:tav>
                                        <p:tav tm="100000">
                                          <p:val>
                                            <p:strVal val="#ppt_h"/>
                                          </p:val>
                                        </p:tav>
                                      </p:tavLst>
                                    </p:anim>
                                  </p:childTnLst>
                                </p:cTn>
                              </p:par>
                              <p:par>
                                <p:cTn id="24" presetID="37" presetClass="entr" presetSubtype="0" fill="hold" nodeType="withEffect">
                                  <p:stCondLst>
                                    <p:cond delay="100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900" decel="100000" fill="hold"/>
                                        <p:tgtEl>
                                          <p:spTgt spid="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0" presetID="9" presetClass="entr" presetSubtype="0" fill="hold" grpId="0" nodeType="withEffect">
                                  <p:stCondLst>
                                    <p:cond delay="2000"/>
                                  </p:stCondLst>
                                  <p:childTnLst>
                                    <p:set>
                                      <p:cBhvr>
                                        <p:cTn id="31" dur="1" fill="hold">
                                          <p:stCondLst>
                                            <p:cond delay="0"/>
                                          </p:stCondLst>
                                        </p:cTn>
                                        <p:tgtEl>
                                          <p:spTgt spid="22"/>
                                        </p:tgtEl>
                                        <p:attrNameLst>
                                          <p:attrName>style.visibility</p:attrName>
                                        </p:attrNameLst>
                                      </p:cBhvr>
                                      <p:to>
                                        <p:strVal val="visible"/>
                                      </p:to>
                                    </p:set>
                                    <p:animEffect transition="in" filter="dissolve">
                                      <p:cBhvr>
                                        <p:cTn id="32" dur="1000"/>
                                        <p:tgtEl>
                                          <p:spTgt spid="22"/>
                                        </p:tgtEl>
                                      </p:cBhvr>
                                    </p:animEffect>
                                  </p:childTnLst>
                                </p:cTn>
                              </p:par>
                              <p:par>
                                <p:cTn id="33" presetID="22" presetClass="entr" presetSubtype="4" fill="hold" grpId="0" nodeType="withEffect">
                                  <p:stCondLst>
                                    <p:cond delay="2500"/>
                                  </p:stCondLst>
                                  <p:childTnLst>
                                    <p:set>
                                      <p:cBhvr>
                                        <p:cTn id="34" dur="1" fill="hold">
                                          <p:stCondLst>
                                            <p:cond delay="0"/>
                                          </p:stCondLst>
                                        </p:cTn>
                                        <p:tgtEl>
                                          <p:spTgt spid="23"/>
                                        </p:tgtEl>
                                        <p:attrNameLst>
                                          <p:attrName>style.visibility</p:attrName>
                                        </p:attrNameLst>
                                      </p:cBhvr>
                                      <p:to>
                                        <p:strVal val="visible"/>
                                      </p:to>
                                    </p:set>
                                    <p:animEffect transition="in" filter="wipe(down)">
                                      <p:cBhvr>
                                        <p:cTn id="35" dur="500"/>
                                        <p:tgtEl>
                                          <p:spTgt spid="23"/>
                                        </p:tgtEl>
                                      </p:cBhvr>
                                    </p:animEffect>
                                  </p:childTnLst>
                                </p:cTn>
                              </p:par>
                              <p:par>
                                <p:cTn id="36" presetID="23" presetClass="entr" presetSubtype="528" fill="hold" nodeType="withEffect">
                                  <p:stCondLst>
                                    <p:cond delay="3000"/>
                                  </p:stCondLst>
                                  <p:childTnLst>
                                    <p:set>
                                      <p:cBhvr>
                                        <p:cTn id="37" dur="1" fill="hold">
                                          <p:stCondLst>
                                            <p:cond delay="0"/>
                                          </p:stCondLst>
                                        </p:cTn>
                                        <p:tgtEl>
                                          <p:spTgt spid="24"/>
                                        </p:tgtEl>
                                        <p:attrNameLst>
                                          <p:attrName>style.visibility</p:attrName>
                                        </p:attrNameLst>
                                      </p:cBhvr>
                                      <p:to>
                                        <p:strVal val="visible"/>
                                      </p:to>
                                    </p:set>
                                    <p:anim calcmode="lin" valueType="num">
                                      <p:cBhvr>
                                        <p:cTn id="38" dur="1000" fill="hold"/>
                                        <p:tgtEl>
                                          <p:spTgt spid="24"/>
                                        </p:tgtEl>
                                        <p:attrNameLst>
                                          <p:attrName>ppt_w</p:attrName>
                                        </p:attrNameLst>
                                      </p:cBhvr>
                                      <p:tavLst>
                                        <p:tav tm="0">
                                          <p:val>
                                            <p:fltVal val="0"/>
                                          </p:val>
                                        </p:tav>
                                        <p:tav tm="100000">
                                          <p:val>
                                            <p:strVal val="#ppt_w"/>
                                          </p:val>
                                        </p:tav>
                                      </p:tavLst>
                                    </p:anim>
                                    <p:anim calcmode="lin" valueType="num">
                                      <p:cBhvr>
                                        <p:cTn id="39" dur="1000" fill="hold"/>
                                        <p:tgtEl>
                                          <p:spTgt spid="24"/>
                                        </p:tgtEl>
                                        <p:attrNameLst>
                                          <p:attrName>ppt_h</p:attrName>
                                        </p:attrNameLst>
                                      </p:cBhvr>
                                      <p:tavLst>
                                        <p:tav tm="0">
                                          <p:val>
                                            <p:fltVal val="0"/>
                                          </p:val>
                                        </p:tav>
                                        <p:tav tm="100000">
                                          <p:val>
                                            <p:strVal val="#ppt_h"/>
                                          </p:val>
                                        </p:tav>
                                      </p:tavLst>
                                    </p:anim>
                                    <p:anim calcmode="lin" valueType="num">
                                      <p:cBhvr>
                                        <p:cTn id="40" dur="1000" fill="hold"/>
                                        <p:tgtEl>
                                          <p:spTgt spid="24"/>
                                        </p:tgtEl>
                                        <p:attrNameLst>
                                          <p:attrName>ppt_x</p:attrName>
                                        </p:attrNameLst>
                                      </p:cBhvr>
                                      <p:tavLst>
                                        <p:tav tm="0">
                                          <p:val>
                                            <p:fltVal val="0.5"/>
                                          </p:val>
                                        </p:tav>
                                        <p:tav tm="100000">
                                          <p:val>
                                            <p:strVal val="#ppt_x"/>
                                          </p:val>
                                        </p:tav>
                                      </p:tavLst>
                                    </p:anim>
                                    <p:anim calcmode="lin" valueType="num">
                                      <p:cBhvr>
                                        <p:cTn id="41" dur="1000" fill="hold"/>
                                        <p:tgtEl>
                                          <p:spTgt spid="24"/>
                                        </p:tgtEl>
                                        <p:attrNameLst>
                                          <p:attrName>ppt_y</p:attrName>
                                        </p:attrNameLst>
                                      </p:cBhvr>
                                      <p:tavLst>
                                        <p:tav tm="0">
                                          <p:val>
                                            <p:fltVal val="0.5"/>
                                          </p:val>
                                        </p:tav>
                                        <p:tav tm="100000">
                                          <p:val>
                                            <p:strVal val="#ppt_y"/>
                                          </p:val>
                                        </p:tav>
                                      </p:tavLst>
                                    </p:anim>
                                  </p:childTnLst>
                                </p:cTn>
                              </p:par>
                              <p:par>
                                <p:cTn id="42" presetID="37" presetClass="entr" presetSubtype="0" fill="hold" grpId="0" nodeType="withEffect">
                                  <p:stCondLst>
                                    <p:cond delay="400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1000"/>
                                        <p:tgtEl>
                                          <p:spTgt spid="29"/>
                                        </p:tgtEl>
                                      </p:cBhvr>
                                    </p:animEffect>
                                    <p:anim calcmode="lin" valueType="num">
                                      <p:cBhvr>
                                        <p:cTn id="45" dur="1000" fill="hold"/>
                                        <p:tgtEl>
                                          <p:spTgt spid="29"/>
                                        </p:tgtEl>
                                        <p:attrNameLst>
                                          <p:attrName>ppt_x</p:attrName>
                                        </p:attrNameLst>
                                      </p:cBhvr>
                                      <p:tavLst>
                                        <p:tav tm="0">
                                          <p:val>
                                            <p:strVal val="#ppt_x"/>
                                          </p:val>
                                        </p:tav>
                                        <p:tav tm="100000">
                                          <p:val>
                                            <p:strVal val="#ppt_x"/>
                                          </p:val>
                                        </p:tav>
                                      </p:tavLst>
                                    </p:anim>
                                    <p:anim calcmode="lin" valueType="num">
                                      <p:cBhvr>
                                        <p:cTn id="46" dur="900" decel="100000" fill="hold"/>
                                        <p:tgtEl>
                                          <p:spTgt spid="29"/>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8" presetID="23" presetClass="entr" presetSubtype="528" fill="hold" nodeType="withEffect">
                                  <p:stCondLst>
                                    <p:cond delay="5000"/>
                                  </p:stCondLst>
                                  <p:childTnLst>
                                    <p:set>
                                      <p:cBhvr>
                                        <p:cTn id="49" dur="1" fill="hold">
                                          <p:stCondLst>
                                            <p:cond delay="0"/>
                                          </p:stCondLst>
                                        </p:cTn>
                                        <p:tgtEl>
                                          <p:spTgt spid="30"/>
                                        </p:tgtEl>
                                        <p:attrNameLst>
                                          <p:attrName>style.visibility</p:attrName>
                                        </p:attrNameLst>
                                      </p:cBhvr>
                                      <p:to>
                                        <p:strVal val="visible"/>
                                      </p:to>
                                    </p:set>
                                    <p:anim calcmode="lin" valueType="num">
                                      <p:cBhvr>
                                        <p:cTn id="50" dur="1000" fill="hold"/>
                                        <p:tgtEl>
                                          <p:spTgt spid="30"/>
                                        </p:tgtEl>
                                        <p:attrNameLst>
                                          <p:attrName>ppt_w</p:attrName>
                                        </p:attrNameLst>
                                      </p:cBhvr>
                                      <p:tavLst>
                                        <p:tav tm="0">
                                          <p:val>
                                            <p:fltVal val="0"/>
                                          </p:val>
                                        </p:tav>
                                        <p:tav tm="100000">
                                          <p:val>
                                            <p:strVal val="#ppt_w"/>
                                          </p:val>
                                        </p:tav>
                                      </p:tavLst>
                                    </p:anim>
                                    <p:anim calcmode="lin" valueType="num">
                                      <p:cBhvr>
                                        <p:cTn id="51" dur="1000" fill="hold"/>
                                        <p:tgtEl>
                                          <p:spTgt spid="30"/>
                                        </p:tgtEl>
                                        <p:attrNameLst>
                                          <p:attrName>ppt_h</p:attrName>
                                        </p:attrNameLst>
                                      </p:cBhvr>
                                      <p:tavLst>
                                        <p:tav tm="0">
                                          <p:val>
                                            <p:fltVal val="0"/>
                                          </p:val>
                                        </p:tav>
                                        <p:tav tm="100000">
                                          <p:val>
                                            <p:strVal val="#ppt_h"/>
                                          </p:val>
                                        </p:tav>
                                      </p:tavLst>
                                    </p:anim>
                                    <p:anim calcmode="lin" valueType="num">
                                      <p:cBhvr>
                                        <p:cTn id="52" dur="1000" fill="hold"/>
                                        <p:tgtEl>
                                          <p:spTgt spid="30"/>
                                        </p:tgtEl>
                                        <p:attrNameLst>
                                          <p:attrName>ppt_x</p:attrName>
                                        </p:attrNameLst>
                                      </p:cBhvr>
                                      <p:tavLst>
                                        <p:tav tm="0">
                                          <p:val>
                                            <p:fltVal val="0.5"/>
                                          </p:val>
                                        </p:tav>
                                        <p:tav tm="100000">
                                          <p:val>
                                            <p:strVal val="#ppt_x"/>
                                          </p:val>
                                        </p:tav>
                                      </p:tavLst>
                                    </p:anim>
                                    <p:anim calcmode="lin" valueType="num">
                                      <p:cBhvr>
                                        <p:cTn id="53" dur="1000" fill="hold"/>
                                        <p:tgtEl>
                                          <p:spTgt spid="30"/>
                                        </p:tgtEl>
                                        <p:attrNameLst>
                                          <p:attrName>ppt_y</p:attrName>
                                        </p:attrNameLst>
                                      </p:cBhvr>
                                      <p:tavLst>
                                        <p:tav tm="0">
                                          <p:val>
                                            <p:fltVal val="0.5"/>
                                          </p:val>
                                        </p:tav>
                                        <p:tav tm="100000">
                                          <p:val>
                                            <p:strVal val="#ppt_y"/>
                                          </p:val>
                                        </p:tav>
                                      </p:tavLst>
                                    </p:anim>
                                  </p:childTnLst>
                                </p:cTn>
                              </p:par>
                              <p:par>
                                <p:cTn id="54" presetID="37" presetClass="entr" presetSubtype="0" fill="hold" grpId="0" nodeType="withEffect">
                                  <p:stCondLst>
                                    <p:cond delay="6000"/>
                                  </p:stCondLst>
                                  <p:childTnLst>
                                    <p:set>
                                      <p:cBhvr>
                                        <p:cTn id="55" dur="1" fill="hold">
                                          <p:stCondLst>
                                            <p:cond delay="0"/>
                                          </p:stCondLst>
                                        </p:cTn>
                                        <p:tgtEl>
                                          <p:spTgt spid="33"/>
                                        </p:tgtEl>
                                        <p:attrNameLst>
                                          <p:attrName>style.visibility</p:attrName>
                                        </p:attrNameLst>
                                      </p:cBhvr>
                                      <p:to>
                                        <p:strVal val="visible"/>
                                      </p:to>
                                    </p:set>
                                    <p:animEffect transition="in" filter="fade">
                                      <p:cBhvr>
                                        <p:cTn id="56" dur="1000"/>
                                        <p:tgtEl>
                                          <p:spTgt spid="33"/>
                                        </p:tgtEl>
                                      </p:cBhvr>
                                    </p:animEffect>
                                    <p:anim calcmode="lin" valueType="num">
                                      <p:cBhvr>
                                        <p:cTn id="57" dur="1000" fill="hold"/>
                                        <p:tgtEl>
                                          <p:spTgt spid="33"/>
                                        </p:tgtEl>
                                        <p:attrNameLst>
                                          <p:attrName>ppt_x</p:attrName>
                                        </p:attrNameLst>
                                      </p:cBhvr>
                                      <p:tavLst>
                                        <p:tav tm="0">
                                          <p:val>
                                            <p:strVal val="#ppt_x"/>
                                          </p:val>
                                        </p:tav>
                                        <p:tav tm="100000">
                                          <p:val>
                                            <p:strVal val="#ppt_x"/>
                                          </p:val>
                                        </p:tav>
                                      </p:tavLst>
                                    </p:anim>
                                    <p:anim calcmode="lin" valueType="num">
                                      <p:cBhvr>
                                        <p:cTn id="58" dur="900" decel="100000" fill="hold"/>
                                        <p:tgtEl>
                                          <p:spTgt spid="33"/>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3" grpId="0"/>
      <p:bldP spid="21" grpId="0" animBg="1"/>
      <p:bldP spid="22" grpId="0" animBg="1"/>
      <p:bldP spid="29" grpId="0"/>
      <p:bldP spid="33"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1235</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Estrangelo Edessa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2017-11-05T22:43:03Z</dcterms:modified>
</cp:coreProperties>
</file>