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2" y="1"/>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6693352" y="1668086"/>
            <a:ext cx="526258" cy="519289"/>
          </a:xfrm>
          <a:prstGeom prst="rect">
            <a:avLst/>
          </a:prstGeom>
          <a:solidFill>
            <a:srgbClr val="FE4A1E"/>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669719">
            <a:off x="5197574" y="3169355"/>
            <a:ext cx="526258" cy="519289"/>
          </a:xfrm>
          <a:prstGeom prst="rect">
            <a:avLst/>
          </a:prstGeom>
          <a:solidFill>
            <a:srgbClr val="5C9AD3"/>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3605841" y="4744308"/>
            <a:ext cx="526258" cy="519289"/>
          </a:xfrm>
          <a:prstGeom prst="rect">
            <a:avLst/>
          </a:prstGeom>
          <a:solidFill>
            <a:srgbClr val="44546B"/>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6819592" y="1811900"/>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4" name="Freeform 15"/>
          <p:cNvSpPr>
            <a:spLocks noChangeArrowheads="1"/>
          </p:cNvSpPr>
          <p:nvPr/>
        </p:nvSpPr>
        <p:spPr bwMode="auto">
          <a:xfrm>
            <a:off x="5323813"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3732080" y="4874083"/>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7558922" y="1671568"/>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FE4A1E"/>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17" name="Text Box 10"/>
          <p:cNvSpPr txBox="1">
            <a:spLocks noChangeArrowheads="1"/>
          </p:cNvSpPr>
          <p:nvPr/>
        </p:nvSpPr>
        <p:spPr bwMode="auto">
          <a:xfrm>
            <a:off x="5927678" y="3247042"/>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5C9AD3"/>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18" name="Text Box 10"/>
          <p:cNvSpPr txBox="1">
            <a:spLocks noChangeArrowheads="1"/>
          </p:cNvSpPr>
          <p:nvPr/>
        </p:nvSpPr>
        <p:spPr bwMode="auto">
          <a:xfrm>
            <a:off x="4431900" y="4782337"/>
            <a:ext cx="3752545" cy="82176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860" b="1" dirty="0">
                <a:solidFill>
                  <a:srgbClr val="44546B"/>
                </a:solidFill>
              </a:rPr>
              <a:t>Lorem Ipsum</a:t>
            </a:r>
          </a:p>
          <a:p>
            <a:pPr defTabSz="1219170">
              <a:spcBef>
                <a:spcPct val="20000"/>
              </a:spcBef>
              <a:defRPr/>
            </a:pPr>
            <a:r>
              <a:rPr lang="en-US" sz="1400" dirty="0">
                <a:solidFill>
                  <a:schemeClr val="bg1"/>
                </a:solidFill>
              </a:rPr>
              <a:t>Lorem ipsum dolor sit amet, consectetur adipiscing elit, sed do eiusmod tempor</a:t>
            </a:r>
          </a:p>
        </p:txBody>
      </p:sp>
      <p:sp>
        <p:nvSpPr>
          <p:cNvPr id="23" name="TextBox 22">
            <a:extLst>
              <a:ext uri="{FF2B5EF4-FFF2-40B4-BE49-F238E27FC236}">
                <a16:creationId xmlns:a16="http://schemas.microsoft.com/office/drawing/2014/main" id="{1152CF65-4A74-4984-98D8-C597D5F83D4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19" name="Picture 18">
            <a:hlinkClick r:id="rId3"/>
            <a:extLst>
              <a:ext uri="{FF2B5EF4-FFF2-40B4-BE49-F238E27FC236}">
                <a16:creationId xmlns:a16="http://schemas.microsoft.com/office/drawing/2014/main" id="{0074F973-67C8-418D-93FC-F125330FB4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254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left)">
                                      <p:cBhvr>
                                        <p:cTn id="11" dur="1000"/>
                                        <p:tgtEl>
                                          <p:spTgt spid="21"/>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 fill="hold"/>
                                        <p:tgtEl>
                                          <p:spTgt spid="13"/>
                                        </p:tgtEl>
                                        <p:attrNameLst>
                                          <p:attrName>ppt_w</p:attrName>
                                        </p:attrNameLst>
                                      </p:cBhvr>
                                      <p:tavLst>
                                        <p:tav tm="0">
                                          <p:val>
                                            <p:fltVal val="0"/>
                                          </p:val>
                                        </p:tav>
                                        <p:tav tm="100000">
                                          <p:val>
                                            <p:strVal val="#ppt_w"/>
                                          </p:val>
                                        </p:tav>
                                      </p:tavLst>
                                    </p:anim>
                                    <p:anim calcmode="lin" valueType="num">
                                      <p:cBhvr>
                                        <p:cTn id="21" dur="500" fill="hold"/>
                                        <p:tgtEl>
                                          <p:spTgt spid="13"/>
                                        </p:tgtEl>
                                        <p:attrNameLst>
                                          <p:attrName>ppt_h</p:attrName>
                                        </p:attrNameLst>
                                      </p:cBhvr>
                                      <p:tavLst>
                                        <p:tav tm="0">
                                          <p:val>
                                            <p:fltVal val="0"/>
                                          </p:val>
                                        </p:tav>
                                        <p:tav tm="100000">
                                          <p:val>
                                            <p:strVal val="#ppt_h"/>
                                          </p:val>
                                        </p:tav>
                                      </p:tavLst>
                                    </p:anim>
                                    <p:animEffect transition="in" filter="fade">
                                      <p:cBhvr>
                                        <p:cTn id="22" dur="500"/>
                                        <p:tgtEl>
                                          <p:spTgt spid="13"/>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Effect transition="in" filter="fade">
                                      <p:cBhvr>
                                        <p:cTn id="37" dur="500"/>
                                        <p:tgtEl>
                                          <p:spTgt spid="14"/>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par>
                          <p:cTn id="53" fill="hold">
                            <p:stCondLst>
                              <p:cond delay="4000"/>
                            </p:stCondLst>
                            <p:childTnLst>
                              <p:par>
                                <p:cTn id="54" presetID="22" presetClass="entr" presetSubtype="8"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1" grpId="0" animBg="1"/>
      <p:bldP spid="12" grpId="0" animBg="1"/>
      <p:bldP spid="13" grpId="0" animBg="1"/>
      <p:bldP spid="14" grpId="0" animBg="1"/>
      <p:bldP spid="15" grpId="0" animBg="1"/>
      <p:bldP spid="16" grpId="0"/>
      <p:bldP spid="17" grpId="0"/>
      <p:bldP spid="18"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TotalTime>
  <Words>1234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2017-11-05T22:41:15Z</dcterms:modified>
</cp:coreProperties>
</file>