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232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1449"/>
            <a:ext cx="12192000" cy="458087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3" name="Rectangle 2"/>
          <p:cNvSpPr/>
          <p:nvPr/>
        </p:nvSpPr>
        <p:spPr>
          <a:xfrm>
            <a:off x="675409" y="3002973"/>
            <a:ext cx="2462646" cy="3065318"/>
          </a:xfrm>
          <a:prstGeom prst="rect">
            <a:avLst/>
          </a:prstGeom>
          <a:solidFill>
            <a:srgbClr val="FE4A1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9" name="Group 8"/>
          <p:cNvGrpSpPr/>
          <p:nvPr/>
        </p:nvGrpSpPr>
        <p:grpSpPr>
          <a:xfrm>
            <a:off x="920532" y="4652052"/>
            <a:ext cx="1972399" cy="996086"/>
            <a:chOff x="4597685" y="3155872"/>
            <a:chExt cx="1699181" cy="747064"/>
          </a:xfrm>
        </p:grpSpPr>
        <p:sp>
          <p:nvSpPr>
            <p:cNvPr id="10" name="TextBox 9"/>
            <p:cNvSpPr txBox="1"/>
            <p:nvPr/>
          </p:nvSpPr>
          <p:spPr>
            <a:xfrm>
              <a:off x="4624848"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1" name="TextBox 10"/>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89" name="Rectangle 88"/>
          <p:cNvSpPr/>
          <p:nvPr/>
        </p:nvSpPr>
        <p:spPr>
          <a:xfrm>
            <a:off x="3456334" y="3002973"/>
            <a:ext cx="2462646" cy="3065318"/>
          </a:xfrm>
          <a:prstGeom prst="rect">
            <a:avLst/>
          </a:prstGeom>
          <a:solidFill>
            <a:srgbClr val="5C9A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90" name="Group 89"/>
          <p:cNvGrpSpPr/>
          <p:nvPr/>
        </p:nvGrpSpPr>
        <p:grpSpPr>
          <a:xfrm>
            <a:off x="3701457" y="4652052"/>
            <a:ext cx="1972399" cy="996086"/>
            <a:chOff x="4597685" y="3155872"/>
            <a:chExt cx="1699181" cy="747064"/>
          </a:xfrm>
        </p:grpSpPr>
        <p:sp>
          <p:nvSpPr>
            <p:cNvPr id="91" name="TextBox 90"/>
            <p:cNvSpPr txBox="1"/>
            <p:nvPr/>
          </p:nvSpPr>
          <p:spPr>
            <a:xfrm>
              <a:off x="4624848"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92" name="TextBox 91"/>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93" name="Rectangle 92"/>
          <p:cNvSpPr/>
          <p:nvPr/>
        </p:nvSpPr>
        <p:spPr>
          <a:xfrm>
            <a:off x="6306171" y="3003831"/>
            <a:ext cx="2462646" cy="3065318"/>
          </a:xfrm>
          <a:prstGeom prst="rect">
            <a:avLst/>
          </a:pr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94" name="Group 93"/>
          <p:cNvGrpSpPr/>
          <p:nvPr/>
        </p:nvGrpSpPr>
        <p:grpSpPr>
          <a:xfrm>
            <a:off x="6551294" y="4652910"/>
            <a:ext cx="1972399" cy="996086"/>
            <a:chOff x="4597685" y="3155872"/>
            <a:chExt cx="1699181" cy="747064"/>
          </a:xfrm>
        </p:grpSpPr>
        <p:sp>
          <p:nvSpPr>
            <p:cNvPr id="95" name="TextBox 94"/>
            <p:cNvSpPr txBox="1"/>
            <p:nvPr/>
          </p:nvSpPr>
          <p:spPr>
            <a:xfrm>
              <a:off x="4624848"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96" name="TextBox 95"/>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sp>
        <p:nvSpPr>
          <p:cNvPr id="97" name="Rectangle 96"/>
          <p:cNvSpPr/>
          <p:nvPr/>
        </p:nvSpPr>
        <p:spPr>
          <a:xfrm>
            <a:off x="9171623" y="2998828"/>
            <a:ext cx="2462646" cy="3065318"/>
          </a:xfrm>
          <a:prstGeom prst="rect">
            <a:avLst/>
          </a:prstGeom>
          <a:solidFill>
            <a:srgbClr val="7A7A7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98" name="Group 97"/>
          <p:cNvGrpSpPr/>
          <p:nvPr/>
        </p:nvGrpSpPr>
        <p:grpSpPr>
          <a:xfrm>
            <a:off x="9416746" y="4647907"/>
            <a:ext cx="1972399" cy="996086"/>
            <a:chOff x="4597685" y="3155872"/>
            <a:chExt cx="1699181" cy="747064"/>
          </a:xfrm>
        </p:grpSpPr>
        <p:sp>
          <p:nvSpPr>
            <p:cNvPr id="99" name="TextBox 98"/>
            <p:cNvSpPr txBox="1"/>
            <p:nvPr/>
          </p:nvSpPr>
          <p:spPr>
            <a:xfrm>
              <a:off x="4624848" y="3155872"/>
              <a:ext cx="1542506" cy="184666"/>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a:t>
              </a:r>
            </a:p>
          </p:txBody>
        </p:sp>
        <p:sp>
          <p:nvSpPr>
            <p:cNvPr id="100" name="TextBox 99"/>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a:t>
              </a:r>
            </a:p>
          </p:txBody>
        </p:sp>
      </p:grpSp>
      <p:grpSp>
        <p:nvGrpSpPr>
          <p:cNvPr id="48" name="Group 47"/>
          <p:cNvGrpSpPr/>
          <p:nvPr/>
        </p:nvGrpSpPr>
        <p:grpSpPr>
          <a:xfrm>
            <a:off x="4339529" y="3736218"/>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49"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0"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1"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2"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3"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4"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5"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57" name="Group 56"/>
          <p:cNvGrpSpPr/>
          <p:nvPr/>
        </p:nvGrpSpPr>
        <p:grpSpPr>
          <a:xfrm>
            <a:off x="7205783" y="3701292"/>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58"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9"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3"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4"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6"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2"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3"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5"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78" name="Group 77"/>
          <p:cNvGrpSpPr/>
          <p:nvPr/>
        </p:nvGrpSpPr>
        <p:grpSpPr>
          <a:xfrm>
            <a:off x="10033030" y="3676944"/>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79"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12" name="Group 11"/>
          <p:cNvGrpSpPr/>
          <p:nvPr/>
        </p:nvGrpSpPr>
        <p:grpSpPr>
          <a:xfrm>
            <a:off x="1553332" y="3637794"/>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3"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8"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9"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1"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3"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4"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5"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6"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7"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8"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9"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0"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1"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2"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3"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4"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5"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6"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7"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9"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0"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1"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2"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3"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4"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5"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6"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7"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pic>
        <p:nvPicPr>
          <p:cNvPr id="101" name="Picture 100">
            <a:hlinkClick r:id="rId3"/>
            <a:extLst>
              <a:ext uri="{FF2B5EF4-FFF2-40B4-BE49-F238E27FC236}">
                <a16:creationId xmlns:a16="http://schemas.microsoft.com/office/drawing/2014/main" id="{04C82BF2-C807-43D7-B31E-D43E47D0DA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825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1+#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89"/>
                                        </p:tgtEl>
                                        <p:attrNameLst>
                                          <p:attrName>style.visibility</p:attrName>
                                        </p:attrNameLst>
                                      </p:cBhvr>
                                      <p:to>
                                        <p:strVal val="visible"/>
                                      </p:to>
                                    </p:set>
                                    <p:anim calcmode="lin" valueType="num">
                                      <p:cBhvr additive="base">
                                        <p:cTn id="15" dur="750" fill="hold"/>
                                        <p:tgtEl>
                                          <p:spTgt spid="89"/>
                                        </p:tgtEl>
                                        <p:attrNameLst>
                                          <p:attrName>ppt_x</p:attrName>
                                        </p:attrNameLst>
                                      </p:cBhvr>
                                      <p:tavLst>
                                        <p:tav tm="0">
                                          <p:val>
                                            <p:strVal val="1+#ppt_w/2"/>
                                          </p:val>
                                        </p:tav>
                                        <p:tav tm="100000">
                                          <p:val>
                                            <p:strVal val="#ppt_x"/>
                                          </p:val>
                                        </p:tav>
                                      </p:tavLst>
                                    </p:anim>
                                    <p:anim calcmode="lin" valueType="num">
                                      <p:cBhvr additive="base">
                                        <p:cTn id="16" dur="750" fill="hold"/>
                                        <p:tgtEl>
                                          <p:spTgt spid="89"/>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 calcmode="lin" valueType="num">
                                      <p:cBhvr additive="base">
                                        <p:cTn id="19" dur="750" fill="hold"/>
                                        <p:tgtEl>
                                          <p:spTgt spid="93"/>
                                        </p:tgtEl>
                                        <p:attrNameLst>
                                          <p:attrName>ppt_x</p:attrName>
                                        </p:attrNameLst>
                                      </p:cBhvr>
                                      <p:tavLst>
                                        <p:tav tm="0">
                                          <p:val>
                                            <p:strVal val="1+#ppt_w/2"/>
                                          </p:val>
                                        </p:tav>
                                        <p:tav tm="100000">
                                          <p:val>
                                            <p:strVal val="#ppt_x"/>
                                          </p:val>
                                        </p:tav>
                                      </p:tavLst>
                                    </p:anim>
                                    <p:anim calcmode="lin" valueType="num">
                                      <p:cBhvr additive="base">
                                        <p:cTn id="20" dur="750" fill="hold"/>
                                        <p:tgtEl>
                                          <p:spTgt spid="9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additive="base">
                                        <p:cTn id="23" dur="750" fill="hold"/>
                                        <p:tgtEl>
                                          <p:spTgt spid="97"/>
                                        </p:tgtEl>
                                        <p:attrNameLst>
                                          <p:attrName>ppt_x</p:attrName>
                                        </p:attrNameLst>
                                      </p:cBhvr>
                                      <p:tavLst>
                                        <p:tav tm="0">
                                          <p:val>
                                            <p:strVal val="1+#ppt_w/2"/>
                                          </p:val>
                                        </p:tav>
                                        <p:tav tm="100000">
                                          <p:val>
                                            <p:strVal val="#ppt_x"/>
                                          </p:val>
                                        </p:tav>
                                      </p:tavLst>
                                    </p:anim>
                                    <p:anim calcmode="lin" valueType="num">
                                      <p:cBhvr additive="base">
                                        <p:cTn id="24" dur="750" fill="hold"/>
                                        <p:tgtEl>
                                          <p:spTgt spid="97"/>
                                        </p:tgtEl>
                                        <p:attrNameLst>
                                          <p:attrName>ppt_y</p:attrName>
                                        </p:attrNameLst>
                                      </p:cBhvr>
                                      <p:tavLst>
                                        <p:tav tm="0">
                                          <p:val>
                                            <p:strVal val="#ppt_y"/>
                                          </p:val>
                                        </p:tav>
                                        <p:tav tm="100000">
                                          <p:val>
                                            <p:strVal val="#ppt_y"/>
                                          </p:val>
                                        </p:tav>
                                      </p:tavLst>
                                    </p:anim>
                                  </p:childTnLst>
                                </p:cTn>
                              </p:par>
                            </p:childTnLst>
                          </p:cTn>
                        </p:par>
                        <p:par>
                          <p:cTn id="25" fill="hold">
                            <p:stCondLst>
                              <p:cond delay="1250"/>
                            </p:stCondLst>
                            <p:childTnLst>
                              <p:par>
                                <p:cTn id="26" presetID="23" presetClass="entr" presetSubtype="16"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childTnLst>
                                </p:cTn>
                              </p:par>
                            </p:childTnLst>
                          </p:cTn>
                        </p:par>
                        <p:par>
                          <p:cTn id="30" fill="hold">
                            <p:stCondLst>
                              <p:cond delay="1750"/>
                            </p:stCondLst>
                            <p:childTnLst>
                              <p:par>
                                <p:cTn id="31" presetID="2" presetClass="entr" presetSubtype="4" accel="50000" decel="50000"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1+#ppt_h/2"/>
                                          </p:val>
                                        </p:tav>
                                        <p:tav tm="100000">
                                          <p:val>
                                            <p:strVal val="#ppt_y"/>
                                          </p:val>
                                        </p:tav>
                                      </p:tavLst>
                                    </p:anim>
                                  </p:childTnLst>
                                </p:cTn>
                              </p:par>
                            </p:childTnLst>
                          </p:cTn>
                        </p:par>
                        <p:par>
                          <p:cTn id="35" fill="hold">
                            <p:stCondLst>
                              <p:cond delay="2250"/>
                            </p:stCondLst>
                            <p:childTnLst>
                              <p:par>
                                <p:cTn id="36" presetID="23" presetClass="entr" presetSubtype="16" fill="hold"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p:cTn id="38" dur="500" fill="hold"/>
                                        <p:tgtEl>
                                          <p:spTgt spid="48"/>
                                        </p:tgtEl>
                                        <p:attrNameLst>
                                          <p:attrName>ppt_w</p:attrName>
                                        </p:attrNameLst>
                                      </p:cBhvr>
                                      <p:tavLst>
                                        <p:tav tm="0">
                                          <p:val>
                                            <p:fltVal val="0"/>
                                          </p:val>
                                        </p:tav>
                                        <p:tav tm="100000">
                                          <p:val>
                                            <p:strVal val="#ppt_w"/>
                                          </p:val>
                                        </p:tav>
                                      </p:tavLst>
                                    </p:anim>
                                    <p:anim calcmode="lin" valueType="num">
                                      <p:cBhvr>
                                        <p:cTn id="39" dur="500" fill="hold"/>
                                        <p:tgtEl>
                                          <p:spTgt spid="48"/>
                                        </p:tgtEl>
                                        <p:attrNameLst>
                                          <p:attrName>ppt_h</p:attrName>
                                        </p:attrNameLst>
                                      </p:cBhvr>
                                      <p:tavLst>
                                        <p:tav tm="0">
                                          <p:val>
                                            <p:fltVal val="0"/>
                                          </p:val>
                                        </p:tav>
                                        <p:tav tm="100000">
                                          <p:val>
                                            <p:strVal val="#ppt_h"/>
                                          </p:val>
                                        </p:tav>
                                      </p:tavLst>
                                    </p:anim>
                                  </p:childTnLst>
                                </p:cTn>
                              </p:par>
                            </p:childTnLst>
                          </p:cTn>
                        </p:par>
                        <p:par>
                          <p:cTn id="40" fill="hold">
                            <p:stCondLst>
                              <p:cond delay="2750"/>
                            </p:stCondLst>
                            <p:childTnLst>
                              <p:par>
                                <p:cTn id="41" presetID="2" presetClass="entr" presetSubtype="4" accel="50000" decel="50000" fill="hold" nodeType="afterEffect">
                                  <p:stCondLst>
                                    <p:cond delay="0"/>
                                  </p:stCondLst>
                                  <p:childTnLst>
                                    <p:set>
                                      <p:cBhvr>
                                        <p:cTn id="42" dur="1" fill="hold">
                                          <p:stCondLst>
                                            <p:cond delay="0"/>
                                          </p:stCondLst>
                                        </p:cTn>
                                        <p:tgtEl>
                                          <p:spTgt spid="90"/>
                                        </p:tgtEl>
                                        <p:attrNameLst>
                                          <p:attrName>style.visibility</p:attrName>
                                        </p:attrNameLst>
                                      </p:cBhvr>
                                      <p:to>
                                        <p:strVal val="visible"/>
                                      </p:to>
                                    </p:set>
                                    <p:anim calcmode="lin" valueType="num">
                                      <p:cBhvr additive="base">
                                        <p:cTn id="43" dur="500" fill="hold"/>
                                        <p:tgtEl>
                                          <p:spTgt spid="90"/>
                                        </p:tgtEl>
                                        <p:attrNameLst>
                                          <p:attrName>ppt_x</p:attrName>
                                        </p:attrNameLst>
                                      </p:cBhvr>
                                      <p:tavLst>
                                        <p:tav tm="0">
                                          <p:val>
                                            <p:strVal val="#ppt_x"/>
                                          </p:val>
                                        </p:tav>
                                        <p:tav tm="100000">
                                          <p:val>
                                            <p:strVal val="#ppt_x"/>
                                          </p:val>
                                        </p:tav>
                                      </p:tavLst>
                                    </p:anim>
                                    <p:anim calcmode="lin" valueType="num">
                                      <p:cBhvr additive="base">
                                        <p:cTn id="44" dur="500" fill="hold"/>
                                        <p:tgtEl>
                                          <p:spTgt spid="90"/>
                                        </p:tgtEl>
                                        <p:attrNameLst>
                                          <p:attrName>ppt_y</p:attrName>
                                        </p:attrNameLst>
                                      </p:cBhvr>
                                      <p:tavLst>
                                        <p:tav tm="0">
                                          <p:val>
                                            <p:strVal val="1+#ppt_h/2"/>
                                          </p:val>
                                        </p:tav>
                                        <p:tav tm="100000">
                                          <p:val>
                                            <p:strVal val="#ppt_y"/>
                                          </p:val>
                                        </p:tav>
                                      </p:tavLst>
                                    </p:anim>
                                  </p:childTnLst>
                                </p:cTn>
                              </p:par>
                            </p:childTnLst>
                          </p:cTn>
                        </p:par>
                        <p:par>
                          <p:cTn id="45" fill="hold">
                            <p:stCondLst>
                              <p:cond delay="3250"/>
                            </p:stCondLst>
                            <p:childTnLst>
                              <p:par>
                                <p:cTn id="46" presetID="23" presetClass="entr" presetSubtype="16" fill="hold" nodeType="after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500" fill="hold"/>
                                        <p:tgtEl>
                                          <p:spTgt spid="57"/>
                                        </p:tgtEl>
                                        <p:attrNameLst>
                                          <p:attrName>ppt_w</p:attrName>
                                        </p:attrNameLst>
                                      </p:cBhvr>
                                      <p:tavLst>
                                        <p:tav tm="0">
                                          <p:val>
                                            <p:fltVal val="0"/>
                                          </p:val>
                                        </p:tav>
                                        <p:tav tm="100000">
                                          <p:val>
                                            <p:strVal val="#ppt_w"/>
                                          </p:val>
                                        </p:tav>
                                      </p:tavLst>
                                    </p:anim>
                                    <p:anim calcmode="lin" valueType="num">
                                      <p:cBhvr>
                                        <p:cTn id="49" dur="500" fill="hold"/>
                                        <p:tgtEl>
                                          <p:spTgt spid="57"/>
                                        </p:tgtEl>
                                        <p:attrNameLst>
                                          <p:attrName>ppt_h</p:attrName>
                                        </p:attrNameLst>
                                      </p:cBhvr>
                                      <p:tavLst>
                                        <p:tav tm="0">
                                          <p:val>
                                            <p:fltVal val="0"/>
                                          </p:val>
                                        </p:tav>
                                        <p:tav tm="100000">
                                          <p:val>
                                            <p:strVal val="#ppt_h"/>
                                          </p:val>
                                        </p:tav>
                                      </p:tavLst>
                                    </p:anim>
                                  </p:childTnLst>
                                </p:cTn>
                              </p:par>
                            </p:childTnLst>
                          </p:cTn>
                        </p:par>
                        <p:par>
                          <p:cTn id="50" fill="hold">
                            <p:stCondLst>
                              <p:cond delay="3750"/>
                            </p:stCondLst>
                            <p:childTnLst>
                              <p:par>
                                <p:cTn id="51" presetID="2" presetClass="entr" presetSubtype="4" accel="50000" decel="50000" fill="hold" nodeType="afterEffect">
                                  <p:stCondLst>
                                    <p:cond delay="0"/>
                                  </p:stCondLst>
                                  <p:childTnLst>
                                    <p:set>
                                      <p:cBhvr>
                                        <p:cTn id="52" dur="1" fill="hold">
                                          <p:stCondLst>
                                            <p:cond delay="0"/>
                                          </p:stCondLst>
                                        </p:cTn>
                                        <p:tgtEl>
                                          <p:spTgt spid="94"/>
                                        </p:tgtEl>
                                        <p:attrNameLst>
                                          <p:attrName>style.visibility</p:attrName>
                                        </p:attrNameLst>
                                      </p:cBhvr>
                                      <p:to>
                                        <p:strVal val="visible"/>
                                      </p:to>
                                    </p:set>
                                    <p:anim calcmode="lin" valueType="num">
                                      <p:cBhvr additive="base">
                                        <p:cTn id="53" dur="500" fill="hold"/>
                                        <p:tgtEl>
                                          <p:spTgt spid="94"/>
                                        </p:tgtEl>
                                        <p:attrNameLst>
                                          <p:attrName>ppt_x</p:attrName>
                                        </p:attrNameLst>
                                      </p:cBhvr>
                                      <p:tavLst>
                                        <p:tav tm="0">
                                          <p:val>
                                            <p:strVal val="#ppt_x"/>
                                          </p:val>
                                        </p:tav>
                                        <p:tav tm="100000">
                                          <p:val>
                                            <p:strVal val="#ppt_x"/>
                                          </p:val>
                                        </p:tav>
                                      </p:tavLst>
                                    </p:anim>
                                    <p:anim calcmode="lin" valueType="num">
                                      <p:cBhvr additive="base">
                                        <p:cTn id="54" dur="500" fill="hold"/>
                                        <p:tgtEl>
                                          <p:spTgt spid="94"/>
                                        </p:tgtEl>
                                        <p:attrNameLst>
                                          <p:attrName>ppt_y</p:attrName>
                                        </p:attrNameLst>
                                      </p:cBhvr>
                                      <p:tavLst>
                                        <p:tav tm="0">
                                          <p:val>
                                            <p:strVal val="1+#ppt_h/2"/>
                                          </p:val>
                                        </p:tav>
                                        <p:tav tm="100000">
                                          <p:val>
                                            <p:strVal val="#ppt_y"/>
                                          </p:val>
                                        </p:tav>
                                      </p:tavLst>
                                    </p:anim>
                                  </p:childTnLst>
                                </p:cTn>
                              </p:par>
                            </p:childTnLst>
                          </p:cTn>
                        </p:par>
                        <p:par>
                          <p:cTn id="55" fill="hold">
                            <p:stCondLst>
                              <p:cond delay="4250"/>
                            </p:stCondLst>
                            <p:childTnLst>
                              <p:par>
                                <p:cTn id="56" presetID="23" presetClass="entr" presetSubtype="16" fill="hold" nodeType="afterEffect">
                                  <p:stCondLst>
                                    <p:cond delay="0"/>
                                  </p:stCondLst>
                                  <p:childTnLst>
                                    <p:set>
                                      <p:cBhvr>
                                        <p:cTn id="57" dur="1" fill="hold">
                                          <p:stCondLst>
                                            <p:cond delay="0"/>
                                          </p:stCondLst>
                                        </p:cTn>
                                        <p:tgtEl>
                                          <p:spTgt spid="78"/>
                                        </p:tgtEl>
                                        <p:attrNameLst>
                                          <p:attrName>style.visibility</p:attrName>
                                        </p:attrNameLst>
                                      </p:cBhvr>
                                      <p:to>
                                        <p:strVal val="visible"/>
                                      </p:to>
                                    </p:set>
                                    <p:anim calcmode="lin" valueType="num">
                                      <p:cBhvr>
                                        <p:cTn id="58" dur="500" fill="hold"/>
                                        <p:tgtEl>
                                          <p:spTgt spid="78"/>
                                        </p:tgtEl>
                                        <p:attrNameLst>
                                          <p:attrName>ppt_w</p:attrName>
                                        </p:attrNameLst>
                                      </p:cBhvr>
                                      <p:tavLst>
                                        <p:tav tm="0">
                                          <p:val>
                                            <p:fltVal val="0"/>
                                          </p:val>
                                        </p:tav>
                                        <p:tav tm="100000">
                                          <p:val>
                                            <p:strVal val="#ppt_w"/>
                                          </p:val>
                                        </p:tav>
                                      </p:tavLst>
                                    </p:anim>
                                    <p:anim calcmode="lin" valueType="num">
                                      <p:cBhvr>
                                        <p:cTn id="59" dur="500" fill="hold"/>
                                        <p:tgtEl>
                                          <p:spTgt spid="78"/>
                                        </p:tgtEl>
                                        <p:attrNameLst>
                                          <p:attrName>ppt_h</p:attrName>
                                        </p:attrNameLst>
                                      </p:cBhvr>
                                      <p:tavLst>
                                        <p:tav tm="0">
                                          <p:val>
                                            <p:fltVal val="0"/>
                                          </p:val>
                                        </p:tav>
                                        <p:tav tm="100000">
                                          <p:val>
                                            <p:strVal val="#ppt_h"/>
                                          </p:val>
                                        </p:tav>
                                      </p:tavLst>
                                    </p:anim>
                                  </p:childTnLst>
                                </p:cTn>
                              </p:par>
                            </p:childTnLst>
                          </p:cTn>
                        </p:par>
                        <p:par>
                          <p:cTn id="60" fill="hold">
                            <p:stCondLst>
                              <p:cond delay="4750"/>
                            </p:stCondLst>
                            <p:childTnLst>
                              <p:par>
                                <p:cTn id="61" presetID="2" presetClass="entr" presetSubtype="4" accel="50000" decel="50000" fill="hold" nodeType="afterEffect">
                                  <p:stCondLst>
                                    <p:cond delay="0"/>
                                  </p:stCondLst>
                                  <p:childTnLst>
                                    <p:set>
                                      <p:cBhvr>
                                        <p:cTn id="62" dur="1" fill="hold">
                                          <p:stCondLst>
                                            <p:cond delay="0"/>
                                          </p:stCondLst>
                                        </p:cTn>
                                        <p:tgtEl>
                                          <p:spTgt spid="98"/>
                                        </p:tgtEl>
                                        <p:attrNameLst>
                                          <p:attrName>style.visibility</p:attrName>
                                        </p:attrNameLst>
                                      </p:cBhvr>
                                      <p:to>
                                        <p:strVal val="visible"/>
                                      </p:to>
                                    </p:set>
                                    <p:anim calcmode="lin" valueType="num">
                                      <p:cBhvr additive="base">
                                        <p:cTn id="63" dur="500" fill="hold"/>
                                        <p:tgtEl>
                                          <p:spTgt spid="98"/>
                                        </p:tgtEl>
                                        <p:attrNameLst>
                                          <p:attrName>ppt_x</p:attrName>
                                        </p:attrNameLst>
                                      </p:cBhvr>
                                      <p:tavLst>
                                        <p:tav tm="0">
                                          <p:val>
                                            <p:strVal val="#ppt_x"/>
                                          </p:val>
                                        </p:tav>
                                        <p:tav tm="100000">
                                          <p:val>
                                            <p:strVal val="#ppt_x"/>
                                          </p:val>
                                        </p:tav>
                                      </p:tavLst>
                                    </p:anim>
                                    <p:anim calcmode="lin" valueType="num">
                                      <p:cBhvr additive="base">
                                        <p:cTn id="64"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89" grpId="0" animBg="1"/>
      <p:bldP spid="93"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1258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2017-11-05T22:39:29Z</dcterms:modified>
</cp:coreProperties>
</file>