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6210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771510" y="4308479"/>
            <a:ext cx="919576" cy="1469807"/>
            <a:chOff x="1771510" y="4308479"/>
            <a:chExt cx="919576" cy="1469807"/>
          </a:xfrm>
        </p:grpSpPr>
        <p:sp>
          <p:nvSpPr>
            <p:cNvPr id="7" name="Freeform 5"/>
            <p:cNvSpPr>
              <a:spLocks/>
            </p:cNvSpPr>
            <p:nvPr/>
          </p:nvSpPr>
          <p:spPr bwMode="auto">
            <a:xfrm>
              <a:off x="1771510" y="4690384"/>
              <a:ext cx="919576" cy="1087902"/>
            </a:xfrm>
            <a:custGeom>
              <a:avLst/>
              <a:gdLst>
                <a:gd name="T0" fmla="*/ 369 w 735"/>
                <a:gd name="T1" fmla="*/ 0 h 871"/>
                <a:gd name="T2" fmla="*/ 368 w 735"/>
                <a:gd name="T3" fmla="*/ 0 h 871"/>
                <a:gd name="T4" fmla="*/ 223 w 735"/>
                <a:gd name="T5" fmla="*/ 0 h 871"/>
                <a:gd name="T6" fmla="*/ 147 w 735"/>
                <a:gd name="T7" fmla="*/ 151 h 871"/>
                <a:gd name="T8" fmla="*/ 80 w 735"/>
                <a:gd name="T9" fmla="*/ 276 h 871"/>
                <a:gd name="T10" fmla="*/ 0 w 735"/>
                <a:gd name="T11" fmla="*/ 504 h 871"/>
                <a:gd name="T12" fmla="*/ 368 w 735"/>
                <a:gd name="T13" fmla="*/ 871 h 871"/>
                <a:gd name="T14" fmla="*/ 735 w 735"/>
                <a:gd name="T15" fmla="*/ 504 h 871"/>
                <a:gd name="T16" fmla="*/ 667 w 735"/>
                <a:gd name="T17" fmla="*/ 291 h 871"/>
                <a:gd name="T18" fmla="*/ 663 w 735"/>
                <a:gd name="T19" fmla="*/ 285 h 871"/>
                <a:gd name="T20" fmla="*/ 590 w 735"/>
                <a:gd name="T21" fmla="*/ 151 h 871"/>
                <a:gd name="T22" fmla="*/ 514 w 735"/>
                <a:gd name="T23" fmla="*/ 0 h 871"/>
                <a:gd name="T24" fmla="*/ 369 w 735"/>
                <a:gd name="T25" fmla="*/ 0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5" h="871">
                  <a:moveTo>
                    <a:pt x="369" y="0"/>
                  </a:moveTo>
                  <a:cubicBezTo>
                    <a:pt x="368" y="0"/>
                    <a:pt x="368" y="0"/>
                    <a:pt x="368" y="0"/>
                  </a:cubicBezTo>
                  <a:cubicBezTo>
                    <a:pt x="223" y="0"/>
                    <a:pt x="223" y="0"/>
                    <a:pt x="223" y="0"/>
                  </a:cubicBezTo>
                  <a:cubicBezTo>
                    <a:pt x="168" y="0"/>
                    <a:pt x="169" y="89"/>
                    <a:pt x="147" y="151"/>
                  </a:cubicBezTo>
                  <a:cubicBezTo>
                    <a:pt x="130" y="199"/>
                    <a:pt x="94" y="255"/>
                    <a:pt x="80" y="276"/>
                  </a:cubicBezTo>
                  <a:cubicBezTo>
                    <a:pt x="30" y="339"/>
                    <a:pt x="0" y="418"/>
                    <a:pt x="0" y="504"/>
                  </a:cubicBezTo>
                  <a:cubicBezTo>
                    <a:pt x="0" y="707"/>
                    <a:pt x="165" y="871"/>
                    <a:pt x="368" y="871"/>
                  </a:cubicBezTo>
                  <a:cubicBezTo>
                    <a:pt x="570" y="871"/>
                    <a:pt x="735" y="707"/>
                    <a:pt x="735" y="504"/>
                  </a:cubicBezTo>
                  <a:cubicBezTo>
                    <a:pt x="735" y="425"/>
                    <a:pt x="710" y="351"/>
                    <a:pt x="667" y="291"/>
                  </a:cubicBezTo>
                  <a:cubicBezTo>
                    <a:pt x="666" y="289"/>
                    <a:pt x="665" y="287"/>
                    <a:pt x="663" y="285"/>
                  </a:cubicBezTo>
                  <a:cubicBezTo>
                    <a:pt x="663" y="285"/>
                    <a:pt x="612" y="212"/>
                    <a:pt x="590" y="151"/>
                  </a:cubicBezTo>
                  <a:cubicBezTo>
                    <a:pt x="568" y="89"/>
                    <a:pt x="570" y="0"/>
                    <a:pt x="514" y="0"/>
                  </a:cubicBezTo>
                  <a:lnTo>
                    <a:pt x="369" y="0"/>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nvGrpSpPr>
            <p:cNvPr id="77" name="Group 76"/>
            <p:cNvGrpSpPr/>
            <p:nvPr/>
          </p:nvGrpSpPr>
          <p:grpSpPr>
            <a:xfrm rot="10800000">
              <a:off x="1984202" y="4308479"/>
              <a:ext cx="494193" cy="465845"/>
              <a:chOff x="6633262" y="3693515"/>
              <a:chExt cx="1154243" cy="1088035"/>
            </a:xfrm>
          </p:grpSpPr>
          <p:sp>
            <p:nvSpPr>
              <p:cNvPr id="78"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79"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nvGrpSpPr>
              <p:cNvPr id="80" name="Group 79"/>
              <p:cNvGrpSpPr/>
              <p:nvPr/>
            </p:nvGrpSpPr>
            <p:grpSpPr>
              <a:xfrm>
                <a:off x="6641438" y="3789700"/>
                <a:ext cx="1120173" cy="960621"/>
                <a:chOff x="6641438" y="3789700"/>
                <a:chExt cx="1120173" cy="960621"/>
              </a:xfrm>
            </p:grpSpPr>
            <p:sp>
              <p:nvSpPr>
                <p:cNvPr id="83" name="Freeform 3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84" name="Freeform 3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81" name="Freeform 35"/>
              <p:cNvSpPr>
                <a:spLocks/>
              </p:cNvSpPr>
              <p:nvPr/>
            </p:nvSpPr>
            <p:spPr bwMode="auto">
              <a:xfrm>
                <a:off x="6656428" y="3802194"/>
                <a:ext cx="1039772" cy="753255"/>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82"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grpSp>
      <p:grpSp>
        <p:nvGrpSpPr>
          <p:cNvPr id="3" name="Group 2"/>
          <p:cNvGrpSpPr/>
          <p:nvPr/>
        </p:nvGrpSpPr>
        <p:grpSpPr>
          <a:xfrm>
            <a:off x="4133396" y="5019706"/>
            <a:ext cx="919576" cy="1469780"/>
            <a:chOff x="4133396" y="5019706"/>
            <a:chExt cx="919576" cy="1469780"/>
          </a:xfrm>
        </p:grpSpPr>
        <p:sp>
          <p:nvSpPr>
            <p:cNvPr id="31" name="Freeform 5"/>
            <p:cNvSpPr>
              <a:spLocks/>
            </p:cNvSpPr>
            <p:nvPr/>
          </p:nvSpPr>
          <p:spPr bwMode="auto">
            <a:xfrm>
              <a:off x="4133396" y="5401585"/>
              <a:ext cx="919576" cy="1087901"/>
            </a:xfrm>
            <a:custGeom>
              <a:avLst/>
              <a:gdLst>
                <a:gd name="T0" fmla="*/ 369 w 735"/>
                <a:gd name="T1" fmla="*/ 0 h 871"/>
                <a:gd name="T2" fmla="*/ 368 w 735"/>
                <a:gd name="T3" fmla="*/ 0 h 871"/>
                <a:gd name="T4" fmla="*/ 223 w 735"/>
                <a:gd name="T5" fmla="*/ 0 h 871"/>
                <a:gd name="T6" fmla="*/ 147 w 735"/>
                <a:gd name="T7" fmla="*/ 151 h 871"/>
                <a:gd name="T8" fmla="*/ 80 w 735"/>
                <a:gd name="T9" fmla="*/ 276 h 871"/>
                <a:gd name="T10" fmla="*/ 0 w 735"/>
                <a:gd name="T11" fmla="*/ 504 h 871"/>
                <a:gd name="T12" fmla="*/ 368 w 735"/>
                <a:gd name="T13" fmla="*/ 871 h 871"/>
                <a:gd name="T14" fmla="*/ 735 w 735"/>
                <a:gd name="T15" fmla="*/ 504 h 871"/>
                <a:gd name="T16" fmla="*/ 667 w 735"/>
                <a:gd name="T17" fmla="*/ 291 h 871"/>
                <a:gd name="T18" fmla="*/ 663 w 735"/>
                <a:gd name="T19" fmla="*/ 285 h 871"/>
                <a:gd name="T20" fmla="*/ 590 w 735"/>
                <a:gd name="T21" fmla="*/ 151 h 871"/>
                <a:gd name="T22" fmla="*/ 514 w 735"/>
                <a:gd name="T23" fmla="*/ 0 h 871"/>
                <a:gd name="T24" fmla="*/ 369 w 735"/>
                <a:gd name="T25" fmla="*/ 0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5" h="871">
                  <a:moveTo>
                    <a:pt x="369" y="0"/>
                  </a:moveTo>
                  <a:cubicBezTo>
                    <a:pt x="368" y="0"/>
                    <a:pt x="368" y="0"/>
                    <a:pt x="368" y="0"/>
                  </a:cubicBezTo>
                  <a:cubicBezTo>
                    <a:pt x="223" y="0"/>
                    <a:pt x="223" y="0"/>
                    <a:pt x="223" y="0"/>
                  </a:cubicBezTo>
                  <a:cubicBezTo>
                    <a:pt x="168" y="0"/>
                    <a:pt x="169" y="89"/>
                    <a:pt x="147" y="151"/>
                  </a:cubicBezTo>
                  <a:cubicBezTo>
                    <a:pt x="130" y="199"/>
                    <a:pt x="94" y="255"/>
                    <a:pt x="80" y="276"/>
                  </a:cubicBezTo>
                  <a:cubicBezTo>
                    <a:pt x="30" y="339"/>
                    <a:pt x="0" y="418"/>
                    <a:pt x="0" y="504"/>
                  </a:cubicBezTo>
                  <a:cubicBezTo>
                    <a:pt x="0" y="707"/>
                    <a:pt x="165" y="871"/>
                    <a:pt x="368" y="871"/>
                  </a:cubicBezTo>
                  <a:cubicBezTo>
                    <a:pt x="570" y="871"/>
                    <a:pt x="735" y="707"/>
                    <a:pt x="735" y="504"/>
                  </a:cubicBezTo>
                  <a:cubicBezTo>
                    <a:pt x="735" y="425"/>
                    <a:pt x="710" y="351"/>
                    <a:pt x="667" y="291"/>
                  </a:cubicBezTo>
                  <a:cubicBezTo>
                    <a:pt x="666" y="289"/>
                    <a:pt x="665" y="287"/>
                    <a:pt x="663" y="285"/>
                  </a:cubicBezTo>
                  <a:cubicBezTo>
                    <a:pt x="663" y="285"/>
                    <a:pt x="612" y="212"/>
                    <a:pt x="590" y="151"/>
                  </a:cubicBezTo>
                  <a:cubicBezTo>
                    <a:pt x="568" y="89"/>
                    <a:pt x="570" y="0"/>
                    <a:pt x="514" y="0"/>
                  </a:cubicBezTo>
                  <a:lnTo>
                    <a:pt x="369" y="0"/>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nvGrpSpPr>
            <p:cNvPr id="87" name="Group 86"/>
            <p:cNvGrpSpPr/>
            <p:nvPr/>
          </p:nvGrpSpPr>
          <p:grpSpPr>
            <a:xfrm rot="10800000">
              <a:off x="4346088" y="5019706"/>
              <a:ext cx="494194" cy="465845"/>
              <a:chOff x="6633262" y="3693515"/>
              <a:chExt cx="1154243" cy="1088035"/>
            </a:xfrm>
          </p:grpSpPr>
          <p:sp>
            <p:nvSpPr>
              <p:cNvPr id="88"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89"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nvGrpSpPr>
              <p:cNvPr id="90" name="Group 89"/>
              <p:cNvGrpSpPr/>
              <p:nvPr/>
            </p:nvGrpSpPr>
            <p:grpSpPr>
              <a:xfrm>
                <a:off x="6641438" y="3789700"/>
                <a:ext cx="1120173" cy="960621"/>
                <a:chOff x="6641438" y="3789700"/>
                <a:chExt cx="1120173" cy="960621"/>
              </a:xfrm>
            </p:grpSpPr>
            <p:sp>
              <p:nvSpPr>
                <p:cNvPr id="93" name="Freeform 3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4" name="Freeform 3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91" name="Freeform 35"/>
              <p:cNvSpPr>
                <a:spLocks/>
              </p:cNvSpPr>
              <p:nvPr/>
            </p:nvSpPr>
            <p:spPr bwMode="auto">
              <a:xfrm>
                <a:off x="6656428" y="3802194"/>
                <a:ext cx="1039772" cy="753255"/>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2"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grpSp>
      <p:grpSp>
        <p:nvGrpSpPr>
          <p:cNvPr id="4" name="Group 3"/>
          <p:cNvGrpSpPr/>
          <p:nvPr/>
        </p:nvGrpSpPr>
        <p:grpSpPr>
          <a:xfrm>
            <a:off x="6466499" y="3597276"/>
            <a:ext cx="919576" cy="1469808"/>
            <a:chOff x="6466499" y="3597276"/>
            <a:chExt cx="919576" cy="1469808"/>
          </a:xfrm>
        </p:grpSpPr>
        <p:sp>
          <p:nvSpPr>
            <p:cNvPr id="43" name="Freeform 5"/>
            <p:cNvSpPr>
              <a:spLocks/>
            </p:cNvSpPr>
            <p:nvPr/>
          </p:nvSpPr>
          <p:spPr bwMode="auto">
            <a:xfrm>
              <a:off x="6466499" y="3979183"/>
              <a:ext cx="919576" cy="1087901"/>
            </a:xfrm>
            <a:custGeom>
              <a:avLst/>
              <a:gdLst>
                <a:gd name="T0" fmla="*/ 369 w 735"/>
                <a:gd name="T1" fmla="*/ 0 h 871"/>
                <a:gd name="T2" fmla="*/ 368 w 735"/>
                <a:gd name="T3" fmla="*/ 0 h 871"/>
                <a:gd name="T4" fmla="*/ 223 w 735"/>
                <a:gd name="T5" fmla="*/ 0 h 871"/>
                <a:gd name="T6" fmla="*/ 147 w 735"/>
                <a:gd name="T7" fmla="*/ 151 h 871"/>
                <a:gd name="T8" fmla="*/ 80 w 735"/>
                <a:gd name="T9" fmla="*/ 276 h 871"/>
                <a:gd name="T10" fmla="*/ 0 w 735"/>
                <a:gd name="T11" fmla="*/ 504 h 871"/>
                <a:gd name="T12" fmla="*/ 368 w 735"/>
                <a:gd name="T13" fmla="*/ 871 h 871"/>
                <a:gd name="T14" fmla="*/ 735 w 735"/>
                <a:gd name="T15" fmla="*/ 504 h 871"/>
                <a:gd name="T16" fmla="*/ 667 w 735"/>
                <a:gd name="T17" fmla="*/ 291 h 871"/>
                <a:gd name="T18" fmla="*/ 663 w 735"/>
                <a:gd name="T19" fmla="*/ 285 h 871"/>
                <a:gd name="T20" fmla="*/ 590 w 735"/>
                <a:gd name="T21" fmla="*/ 151 h 871"/>
                <a:gd name="T22" fmla="*/ 514 w 735"/>
                <a:gd name="T23" fmla="*/ 0 h 871"/>
                <a:gd name="T24" fmla="*/ 369 w 735"/>
                <a:gd name="T25" fmla="*/ 0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5" h="871">
                  <a:moveTo>
                    <a:pt x="369" y="0"/>
                  </a:moveTo>
                  <a:cubicBezTo>
                    <a:pt x="368" y="0"/>
                    <a:pt x="368" y="0"/>
                    <a:pt x="368" y="0"/>
                  </a:cubicBezTo>
                  <a:cubicBezTo>
                    <a:pt x="223" y="0"/>
                    <a:pt x="223" y="0"/>
                    <a:pt x="223" y="0"/>
                  </a:cubicBezTo>
                  <a:cubicBezTo>
                    <a:pt x="168" y="0"/>
                    <a:pt x="169" y="89"/>
                    <a:pt x="147" y="151"/>
                  </a:cubicBezTo>
                  <a:cubicBezTo>
                    <a:pt x="130" y="199"/>
                    <a:pt x="94" y="255"/>
                    <a:pt x="80" y="276"/>
                  </a:cubicBezTo>
                  <a:cubicBezTo>
                    <a:pt x="30" y="339"/>
                    <a:pt x="0" y="418"/>
                    <a:pt x="0" y="504"/>
                  </a:cubicBezTo>
                  <a:cubicBezTo>
                    <a:pt x="0" y="707"/>
                    <a:pt x="165" y="871"/>
                    <a:pt x="368" y="871"/>
                  </a:cubicBezTo>
                  <a:cubicBezTo>
                    <a:pt x="570" y="871"/>
                    <a:pt x="735" y="707"/>
                    <a:pt x="735" y="504"/>
                  </a:cubicBezTo>
                  <a:cubicBezTo>
                    <a:pt x="735" y="425"/>
                    <a:pt x="710" y="351"/>
                    <a:pt x="667" y="291"/>
                  </a:cubicBezTo>
                  <a:cubicBezTo>
                    <a:pt x="666" y="289"/>
                    <a:pt x="665" y="287"/>
                    <a:pt x="663" y="285"/>
                  </a:cubicBezTo>
                  <a:cubicBezTo>
                    <a:pt x="663" y="285"/>
                    <a:pt x="612" y="212"/>
                    <a:pt x="590" y="151"/>
                  </a:cubicBezTo>
                  <a:cubicBezTo>
                    <a:pt x="568" y="89"/>
                    <a:pt x="570" y="0"/>
                    <a:pt x="514" y="0"/>
                  </a:cubicBezTo>
                  <a:lnTo>
                    <a:pt x="369" y="0"/>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latin typeface="Candara" panose="020E0502030303020204" pitchFamily="34" charset="0"/>
              </a:endParaRPr>
            </a:p>
          </p:txBody>
        </p:sp>
        <p:grpSp>
          <p:nvGrpSpPr>
            <p:cNvPr id="96" name="Group 95"/>
            <p:cNvGrpSpPr/>
            <p:nvPr/>
          </p:nvGrpSpPr>
          <p:grpSpPr>
            <a:xfrm rot="10800000">
              <a:off x="6679048" y="3597276"/>
              <a:ext cx="494194" cy="465845"/>
              <a:chOff x="6633262" y="3693515"/>
              <a:chExt cx="1154243" cy="1088035"/>
            </a:xfrm>
          </p:grpSpPr>
          <p:sp>
            <p:nvSpPr>
              <p:cNvPr id="97"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98"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nvGrpSpPr>
              <p:cNvPr id="99" name="Group 98"/>
              <p:cNvGrpSpPr/>
              <p:nvPr/>
            </p:nvGrpSpPr>
            <p:grpSpPr>
              <a:xfrm>
                <a:off x="6641438" y="3789700"/>
                <a:ext cx="1120173" cy="960621"/>
                <a:chOff x="6641438" y="3789700"/>
                <a:chExt cx="1120173" cy="960621"/>
              </a:xfrm>
            </p:grpSpPr>
            <p:sp>
              <p:nvSpPr>
                <p:cNvPr id="102" name="Freeform 3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03" name="Freeform 3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100" name="Freeform 35"/>
              <p:cNvSpPr>
                <a:spLocks/>
              </p:cNvSpPr>
              <p:nvPr/>
            </p:nvSpPr>
            <p:spPr bwMode="auto">
              <a:xfrm>
                <a:off x="6656428" y="3802194"/>
                <a:ext cx="1039772" cy="753255"/>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01"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grpSp>
      <p:grpSp>
        <p:nvGrpSpPr>
          <p:cNvPr id="5" name="Group 4"/>
          <p:cNvGrpSpPr/>
          <p:nvPr/>
        </p:nvGrpSpPr>
        <p:grpSpPr>
          <a:xfrm>
            <a:off x="8789647" y="4003678"/>
            <a:ext cx="919576" cy="1475031"/>
            <a:chOff x="8789647" y="4003678"/>
            <a:chExt cx="919576" cy="1475031"/>
          </a:xfrm>
        </p:grpSpPr>
        <p:sp>
          <p:nvSpPr>
            <p:cNvPr id="55" name="Freeform 5"/>
            <p:cNvSpPr>
              <a:spLocks/>
            </p:cNvSpPr>
            <p:nvPr/>
          </p:nvSpPr>
          <p:spPr bwMode="auto">
            <a:xfrm>
              <a:off x="8789647" y="4390807"/>
              <a:ext cx="919576" cy="1087902"/>
            </a:xfrm>
            <a:custGeom>
              <a:avLst/>
              <a:gdLst>
                <a:gd name="T0" fmla="*/ 369 w 735"/>
                <a:gd name="T1" fmla="*/ 0 h 871"/>
                <a:gd name="T2" fmla="*/ 368 w 735"/>
                <a:gd name="T3" fmla="*/ 0 h 871"/>
                <a:gd name="T4" fmla="*/ 223 w 735"/>
                <a:gd name="T5" fmla="*/ 0 h 871"/>
                <a:gd name="T6" fmla="*/ 147 w 735"/>
                <a:gd name="T7" fmla="*/ 151 h 871"/>
                <a:gd name="T8" fmla="*/ 80 w 735"/>
                <a:gd name="T9" fmla="*/ 276 h 871"/>
                <a:gd name="T10" fmla="*/ 0 w 735"/>
                <a:gd name="T11" fmla="*/ 504 h 871"/>
                <a:gd name="T12" fmla="*/ 368 w 735"/>
                <a:gd name="T13" fmla="*/ 871 h 871"/>
                <a:gd name="T14" fmla="*/ 735 w 735"/>
                <a:gd name="T15" fmla="*/ 504 h 871"/>
                <a:gd name="T16" fmla="*/ 667 w 735"/>
                <a:gd name="T17" fmla="*/ 291 h 871"/>
                <a:gd name="T18" fmla="*/ 663 w 735"/>
                <a:gd name="T19" fmla="*/ 285 h 871"/>
                <a:gd name="T20" fmla="*/ 590 w 735"/>
                <a:gd name="T21" fmla="*/ 151 h 871"/>
                <a:gd name="T22" fmla="*/ 514 w 735"/>
                <a:gd name="T23" fmla="*/ 0 h 871"/>
                <a:gd name="T24" fmla="*/ 369 w 735"/>
                <a:gd name="T25" fmla="*/ 0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5" h="871">
                  <a:moveTo>
                    <a:pt x="369" y="0"/>
                  </a:moveTo>
                  <a:cubicBezTo>
                    <a:pt x="368" y="0"/>
                    <a:pt x="368" y="0"/>
                    <a:pt x="368" y="0"/>
                  </a:cubicBezTo>
                  <a:cubicBezTo>
                    <a:pt x="223" y="0"/>
                    <a:pt x="223" y="0"/>
                    <a:pt x="223" y="0"/>
                  </a:cubicBezTo>
                  <a:cubicBezTo>
                    <a:pt x="168" y="0"/>
                    <a:pt x="169" y="89"/>
                    <a:pt x="147" y="151"/>
                  </a:cubicBezTo>
                  <a:cubicBezTo>
                    <a:pt x="130" y="199"/>
                    <a:pt x="94" y="255"/>
                    <a:pt x="80" y="276"/>
                  </a:cubicBezTo>
                  <a:cubicBezTo>
                    <a:pt x="30" y="339"/>
                    <a:pt x="0" y="418"/>
                    <a:pt x="0" y="504"/>
                  </a:cubicBezTo>
                  <a:cubicBezTo>
                    <a:pt x="0" y="707"/>
                    <a:pt x="165" y="871"/>
                    <a:pt x="368" y="871"/>
                  </a:cubicBezTo>
                  <a:cubicBezTo>
                    <a:pt x="570" y="871"/>
                    <a:pt x="735" y="707"/>
                    <a:pt x="735" y="504"/>
                  </a:cubicBezTo>
                  <a:cubicBezTo>
                    <a:pt x="735" y="425"/>
                    <a:pt x="710" y="351"/>
                    <a:pt x="667" y="291"/>
                  </a:cubicBezTo>
                  <a:cubicBezTo>
                    <a:pt x="666" y="289"/>
                    <a:pt x="665" y="287"/>
                    <a:pt x="663" y="285"/>
                  </a:cubicBezTo>
                  <a:cubicBezTo>
                    <a:pt x="663" y="285"/>
                    <a:pt x="612" y="212"/>
                    <a:pt x="590" y="151"/>
                  </a:cubicBezTo>
                  <a:cubicBezTo>
                    <a:pt x="568" y="89"/>
                    <a:pt x="570" y="0"/>
                    <a:pt x="514" y="0"/>
                  </a:cubicBezTo>
                  <a:lnTo>
                    <a:pt x="369" y="0"/>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latin typeface="Candara" panose="020E0502030303020204" pitchFamily="34" charset="0"/>
              </a:endParaRPr>
            </a:p>
          </p:txBody>
        </p:sp>
        <p:grpSp>
          <p:nvGrpSpPr>
            <p:cNvPr id="104" name="Group 103"/>
            <p:cNvGrpSpPr/>
            <p:nvPr/>
          </p:nvGrpSpPr>
          <p:grpSpPr>
            <a:xfrm rot="10800000">
              <a:off x="9002338" y="4003678"/>
              <a:ext cx="494193" cy="465845"/>
              <a:chOff x="6633262" y="3693515"/>
              <a:chExt cx="1154243" cy="1088035"/>
            </a:xfrm>
          </p:grpSpPr>
          <p:sp>
            <p:nvSpPr>
              <p:cNvPr id="105"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06"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nvGrpSpPr>
              <p:cNvPr id="107" name="Group 106"/>
              <p:cNvGrpSpPr/>
              <p:nvPr/>
            </p:nvGrpSpPr>
            <p:grpSpPr>
              <a:xfrm>
                <a:off x="6641438" y="3789700"/>
                <a:ext cx="1120173" cy="960621"/>
                <a:chOff x="6641438" y="3789700"/>
                <a:chExt cx="1120173" cy="960621"/>
              </a:xfrm>
            </p:grpSpPr>
            <p:sp>
              <p:nvSpPr>
                <p:cNvPr id="110" name="Freeform 3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11" name="Freeform 3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sp>
            <p:nvSpPr>
              <p:cNvPr id="108" name="Freeform 35"/>
              <p:cNvSpPr>
                <a:spLocks/>
              </p:cNvSpPr>
              <p:nvPr/>
            </p:nvSpPr>
            <p:spPr bwMode="auto">
              <a:xfrm>
                <a:off x="6656428" y="3802194"/>
                <a:ext cx="1039772" cy="753255"/>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109"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grpSp>
      <p:cxnSp>
        <p:nvCxnSpPr>
          <p:cNvPr id="11" name="Straight Arrow Connector 10"/>
          <p:cNvCxnSpPr/>
          <p:nvPr/>
        </p:nvCxnSpPr>
        <p:spPr>
          <a:xfrm>
            <a:off x="0" y="3047123"/>
            <a:ext cx="11176000" cy="0"/>
          </a:xfrm>
          <a:prstGeom prst="straightConnector1">
            <a:avLst/>
          </a:prstGeom>
          <a:ln w="762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2231133" y="3047125"/>
            <a:ext cx="331" cy="127781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4592832" y="3047124"/>
            <a:ext cx="4895" cy="198904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6926711" y="3047123"/>
            <a:ext cx="3343" cy="56661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flipV="1">
            <a:off x="9244758" y="3047125"/>
            <a:ext cx="9355" cy="96992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1776685" y="5135186"/>
            <a:ext cx="914401" cy="553998"/>
          </a:xfrm>
          <a:prstGeom prst="rect">
            <a:avLst/>
          </a:prstGeom>
        </p:spPr>
        <p:txBody>
          <a:bodyPr wrap="square">
            <a:spAutoFit/>
          </a:bodyPr>
          <a:lstStyle/>
          <a:p>
            <a:pPr algn="ctr">
              <a:lnSpc>
                <a:spcPct val="150000"/>
              </a:lnSpc>
            </a:pPr>
            <a:r>
              <a:rPr lang="en-US" sz="2000" b="1" dirty="0">
                <a:solidFill>
                  <a:schemeClr val="bg1"/>
                </a:solidFill>
                <a:latin typeface="Candara" panose="020E0502030303020204" pitchFamily="34" charset="0"/>
                <a:ea typeface="Open Sans Light" pitchFamily="34" charset="0"/>
                <a:cs typeface="Open Sans Light" pitchFamily="34" charset="0"/>
              </a:rPr>
              <a:t>35%</a:t>
            </a:r>
            <a:endParaRPr lang="en-US" sz="1200" b="1" dirty="0">
              <a:solidFill>
                <a:schemeClr val="bg1"/>
              </a:solidFill>
              <a:latin typeface="Candara" panose="020E0502030303020204" pitchFamily="34" charset="0"/>
              <a:ea typeface="Open Sans Light" pitchFamily="34" charset="0"/>
              <a:cs typeface="Open Sans Light" pitchFamily="34" charset="0"/>
            </a:endParaRPr>
          </a:p>
        </p:txBody>
      </p:sp>
      <p:sp>
        <p:nvSpPr>
          <p:cNvPr id="70" name="Rectangle 69"/>
          <p:cNvSpPr/>
          <p:nvPr/>
        </p:nvSpPr>
        <p:spPr>
          <a:xfrm>
            <a:off x="4142761" y="5812295"/>
            <a:ext cx="914402" cy="553998"/>
          </a:xfrm>
          <a:prstGeom prst="rect">
            <a:avLst/>
          </a:prstGeom>
        </p:spPr>
        <p:txBody>
          <a:bodyPr wrap="square">
            <a:spAutoFit/>
          </a:bodyPr>
          <a:lstStyle/>
          <a:p>
            <a:pPr algn="ctr">
              <a:lnSpc>
                <a:spcPct val="150000"/>
              </a:lnSpc>
            </a:pPr>
            <a:r>
              <a:rPr lang="en-US" sz="2000" b="1" dirty="0">
                <a:solidFill>
                  <a:schemeClr val="bg1"/>
                </a:solidFill>
                <a:latin typeface="Candara" panose="020E0502030303020204" pitchFamily="34" charset="0"/>
                <a:ea typeface="Open Sans Light" pitchFamily="34" charset="0"/>
                <a:cs typeface="Open Sans Light" pitchFamily="34" charset="0"/>
              </a:rPr>
              <a:t>10%</a:t>
            </a:r>
            <a:endParaRPr lang="en-US" sz="1200" b="1" dirty="0">
              <a:solidFill>
                <a:schemeClr val="bg1"/>
              </a:solidFill>
              <a:latin typeface="Candara" panose="020E0502030303020204" pitchFamily="34" charset="0"/>
              <a:ea typeface="Open Sans Light" pitchFamily="34" charset="0"/>
              <a:cs typeface="Open Sans Light" pitchFamily="34" charset="0"/>
            </a:endParaRPr>
          </a:p>
        </p:txBody>
      </p:sp>
      <p:sp>
        <p:nvSpPr>
          <p:cNvPr id="72" name="Rectangle 71"/>
          <p:cNvSpPr/>
          <p:nvPr/>
        </p:nvSpPr>
        <p:spPr>
          <a:xfrm>
            <a:off x="6475864" y="4401407"/>
            <a:ext cx="914402" cy="553998"/>
          </a:xfrm>
          <a:prstGeom prst="rect">
            <a:avLst/>
          </a:prstGeom>
        </p:spPr>
        <p:txBody>
          <a:bodyPr wrap="square">
            <a:spAutoFit/>
          </a:bodyPr>
          <a:lstStyle/>
          <a:p>
            <a:pPr algn="ctr">
              <a:lnSpc>
                <a:spcPct val="150000"/>
              </a:lnSpc>
            </a:pPr>
            <a:r>
              <a:rPr lang="en-US" sz="2000" b="1" dirty="0">
                <a:solidFill>
                  <a:schemeClr val="bg1"/>
                </a:solidFill>
                <a:latin typeface="Candara" panose="020E0502030303020204" pitchFamily="34" charset="0"/>
                <a:ea typeface="Open Sans Light" pitchFamily="34" charset="0"/>
                <a:cs typeface="Open Sans Light" pitchFamily="34" charset="0"/>
              </a:rPr>
              <a:t>70%</a:t>
            </a:r>
            <a:endParaRPr lang="en-US" sz="1200" b="1" dirty="0">
              <a:solidFill>
                <a:schemeClr val="bg1"/>
              </a:solidFill>
              <a:latin typeface="Candara" panose="020E0502030303020204" pitchFamily="34" charset="0"/>
              <a:ea typeface="Open Sans Light" pitchFamily="34" charset="0"/>
              <a:cs typeface="Open Sans Light" pitchFamily="34" charset="0"/>
            </a:endParaRPr>
          </a:p>
        </p:txBody>
      </p:sp>
      <p:sp>
        <p:nvSpPr>
          <p:cNvPr id="73" name="Rectangle 72"/>
          <p:cNvSpPr/>
          <p:nvPr/>
        </p:nvSpPr>
        <p:spPr>
          <a:xfrm>
            <a:off x="8792234" y="4834216"/>
            <a:ext cx="914401" cy="553998"/>
          </a:xfrm>
          <a:prstGeom prst="rect">
            <a:avLst/>
          </a:prstGeom>
        </p:spPr>
        <p:txBody>
          <a:bodyPr wrap="square">
            <a:spAutoFit/>
          </a:bodyPr>
          <a:lstStyle/>
          <a:p>
            <a:pPr algn="ctr">
              <a:lnSpc>
                <a:spcPct val="150000"/>
              </a:lnSpc>
            </a:pPr>
            <a:r>
              <a:rPr lang="en-US" sz="2000" b="1" dirty="0">
                <a:solidFill>
                  <a:schemeClr val="bg1"/>
                </a:solidFill>
                <a:latin typeface="Candara" panose="020E0502030303020204" pitchFamily="34" charset="0"/>
                <a:ea typeface="Open Sans Light" pitchFamily="34" charset="0"/>
                <a:cs typeface="Open Sans Light" pitchFamily="34" charset="0"/>
              </a:rPr>
              <a:t>50%</a:t>
            </a:r>
            <a:endParaRPr lang="en-US" sz="1200" b="1" dirty="0">
              <a:solidFill>
                <a:schemeClr val="bg1"/>
              </a:solidFill>
              <a:latin typeface="Candara" panose="020E0502030303020204" pitchFamily="34" charset="0"/>
              <a:ea typeface="Open Sans Light" pitchFamily="34" charset="0"/>
              <a:cs typeface="Open Sans Light" pitchFamily="34" charset="0"/>
            </a:endParaRPr>
          </a:p>
        </p:txBody>
      </p:sp>
      <p:sp>
        <p:nvSpPr>
          <p:cNvPr id="71" name="TextBox 70"/>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74" name="Group 73"/>
          <p:cNvGrpSpPr/>
          <p:nvPr/>
        </p:nvGrpSpPr>
        <p:grpSpPr>
          <a:xfrm>
            <a:off x="1113097" y="1796401"/>
            <a:ext cx="2265575" cy="857586"/>
            <a:chOff x="4597685" y="3155872"/>
            <a:chExt cx="1699181" cy="643189"/>
          </a:xfrm>
        </p:grpSpPr>
        <p:sp>
          <p:nvSpPr>
            <p:cNvPr id="75" name="TextBox 74"/>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FE4A1E"/>
                  </a:solidFill>
                  <a:latin typeface="Candara" panose="020E0502030303020204" pitchFamily="34" charset="0"/>
                </a:rPr>
                <a:t>Lorem Ipsum</a:t>
              </a:r>
            </a:p>
          </p:txBody>
        </p:sp>
        <p:sp>
          <p:nvSpPr>
            <p:cNvPr id="76" name="TextBox 75"/>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grpSp>
        <p:nvGrpSpPr>
          <p:cNvPr id="85" name="Group 84"/>
          <p:cNvGrpSpPr/>
          <p:nvPr/>
        </p:nvGrpSpPr>
        <p:grpSpPr>
          <a:xfrm>
            <a:off x="3474984" y="1792506"/>
            <a:ext cx="2265575" cy="857586"/>
            <a:chOff x="4597685" y="3155872"/>
            <a:chExt cx="1699181" cy="643189"/>
          </a:xfrm>
        </p:grpSpPr>
        <p:sp>
          <p:nvSpPr>
            <p:cNvPr id="86" name="TextBox 85"/>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5C9AD3"/>
                  </a:solidFill>
                  <a:latin typeface="Candara" panose="020E0502030303020204" pitchFamily="34" charset="0"/>
                </a:rPr>
                <a:t>Lorem Ipsum</a:t>
              </a:r>
            </a:p>
          </p:txBody>
        </p:sp>
        <p:sp>
          <p:nvSpPr>
            <p:cNvPr id="95" name="TextBox 94"/>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grpSp>
        <p:nvGrpSpPr>
          <p:cNvPr id="112" name="Group 111"/>
          <p:cNvGrpSpPr/>
          <p:nvPr/>
        </p:nvGrpSpPr>
        <p:grpSpPr>
          <a:xfrm>
            <a:off x="5786648" y="1792506"/>
            <a:ext cx="2265575" cy="857586"/>
            <a:chOff x="4597685" y="3155872"/>
            <a:chExt cx="1699181" cy="643189"/>
          </a:xfrm>
        </p:grpSpPr>
        <p:sp>
          <p:nvSpPr>
            <p:cNvPr id="113" name="TextBox 112"/>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44546B"/>
                  </a:solidFill>
                  <a:latin typeface="Candara" panose="020E0502030303020204" pitchFamily="34" charset="0"/>
                </a:rPr>
                <a:t>Lorem Ipsum</a:t>
              </a:r>
            </a:p>
          </p:txBody>
        </p:sp>
        <p:sp>
          <p:nvSpPr>
            <p:cNvPr id="114" name="TextBox 113"/>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grpSp>
        <p:nvGrpSpPr>
          <p:cNvPr id="115" name="Group 114"/>
          <p:cNvGrpSpPr/>
          <p:nvPr/>
        </p:nvGrpSpPr>
        <p:grpSpPr>
          <a:xfrm>
            <a:off x="8116646" y="1782771"/>
            <a:ext cx="2265575" cy="857586"/>
            <a:chOff x="4597685" y="3155872"/>
            <a:chExt cx="1699181" cy="643189"/>
          </a:xfrm>
        </p:grpSpPr>
        <p:sp>
          <p:nvSpPr>
            <p:cNvPr id="116" name="TextBox 115"/>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7A7A7A"/>
                  </a:solidFill>
                  <a:latin typeface="Candara" panose="020E0502030303020204" pitchFamily="34" charset="0"/>
                </a:rPr>
                <a:t>Lorem Ipsum</a:t>
              </a:r>
            </a:p>
          </p:txBody>
        </p:sp>
        <p:sp>
          <p:nvSpPr>
            <p:cNvPr id="117" name="TextBox 116"/>
            <p:cNvSpPr txBox="1"/>
            <p:nvPr/>
          </p:nvSpPr>
          <p:spPr>
            <a:xfrm>
              <a:off x="4597685" y="3348938"/>
              <a:ext cx="1699181" cy="450123"/>
            </a:xfrm>
            <a:prstGeom prst="rect">
              <a:avLst/>
            </a:prstGeom>
            <a:noFill/>
          </p:spPr>
          <p:txBody>
            <a:bodyPr wrap="square" lIns="0" tIns="0" rIns="0" bIns="0" rtlCol="0" anchor="t">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a:t>
              </a:r>
            </a:p>
          </p:txBody>
        </p:sp>
      </p:grpSp>
      <p:pic>
        <p:nvPicPr>
          <p:cNvPr id="65" name="Picture 64">
            <a:hlinkClick r:id="rId2"/>
            <a:extLst>
              <a:ext uri="{FF2B5EF4-FFF2-40B4-BE49-F238E27FC236}">
                <a16:creationId xmlns:a16="http://schemas.microsoft.com/office/drawing/2014/main" id="{DE8CA205-68D3-4FFB-BE78-D278AB1159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9656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2" presetClass="entr" presetSubtype="4"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 presetClass="entr" presetSubtype="4"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ppt_x"/>
                                          </p:val>
                                        </p:tav>
                                        <p:tav tm="100000">
                                          <p:val>
                                            <p:strVal val="#ppt_x"/>
                                          </p:val>
                                        </p:tav>
                                      </p:tavLst>
                                    </p:anim>
                                    <p:anim calcmode="lin" valueType="num">
                                      <p:cBhvr additive="base">
                                        <p:cTn id="21" dur="500" fill="hold"/>
                                        <p:tgtEl>
                                          <p:spTgt spid="2"/>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2" presetClass="entr" presetSubtype="4" accel="50000" decel="50000" fill="hold" nodeType="afterEffect">
                                  <p:stCondLst>
                                    <p:cond delay="0"/>
                                  </p:stCondLst>
                                  <p:childTnLst>
                                    <p:set>
                                      <p:cBhvr>
                                        <p:cTn id="24" dur="1" fill="hold">
                                          <p:stCondLst>
                                            <p:cond delay="0"/>
                                          </p:stCondLst>
                                        </p:cTn>
                                        <p:tgtEl>
                                          <p:spTgt spid="74"/>
                                        </p:tgtEl>
                                        <p:attrNameLst>
                                          <p:attrName>style.visibility</p:attrName>
                                        </p:attrNameLst>
                                      </p:cBhvr>
                                      <p:to>
                                        <p:strVal val="visible"/>
                                      </p:to>
                                    </p:set>
                                    <p:anim calcmode="lin" valueType="num">
                                      <p:cBhvr additive="base">
                                        <p:cTn id="25" dur="500" fill="hold"/>
                                        <p:tgtEl>
                                          <p:spTgt spid="74"/>
                                        </p:tgtEl>
                                        <p:attrNameLst>
                                          <p:attrName>ppt_x</p:attrName>
                                        </p:attrNameLst>
                                      </p:cBhvr>
                                      <p:tavLst>
                                        <p:tav tm="0">
                                          <p:val>
                                            <p:strVal val="#ppt_x"/>
                                          </p:val>
                                        </p:tav>
                                        <p:tav tm="100000">
                                          <p:val>
                                            <p:strVal val="#ppt_x"/>
                                          </p:val>
                                        </p:tav>
                                      </p:tavLst>
                                    </p:anim>
                                    <p:anim calcmode="lin" valueType="num">
                                      <p:cBhvr additive="base">
                                        <p:cTn id="26" dur="500" fill="hold"/>
                                        <p:tgtEl>
                                          <p:spTgt spid="74"/>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69"/>
                                        </p:tgtEl>
                                        <p:attrNameLst>
                                          <p:attrName>style.visibility</p:attrName>
                                        </p:attrNameLst>
                                      </p:cBhvr>
                                      <p:to>
                                        <p:strVal val="visible"/>
                                      </p:to>
                                    </p:set>
                                    <p:anim calcmode="lin" valueType="num">
                                      <p:cBhvr>
                                        <p:cTn id="30" dur="500" fill="hold"/>
                                        <p:tgtEl>
                                          <p:spTgt spid="69"/>
                                        </p:tgtEl>
                                        <p:attrNameLst>
                                          <p:attrName>ppt_w</p:attrName>
                                        </p:attrNameLst>
                                      </p:cBhvr>
                                      <p:tavLst>
                                        <p:tav tm="0">
                                          <p:val>
                                            <p:fltVal val="0"/>
                                          </p:val>
                                        </p:tav>
                                        <p:tav tm="100000">
                                          <p:val>
                                            <p:strVal val="#ppt_w"/>
                                          </p:val>
                                        </p:tav>
                                      </p:tavLst>
                                    </p:anim>
                                    <p:anim calcmode="lin" valueType="num">
                                      <p:cBhvr>
                                        <p:cTn id="31" dur="500" fill="hold"/>
                                        <p:tgtEl>
                                          <p:spTgt spid="69"/>
                                        </p:tgtEl>
                                        <p:attrNameLst>
                                          <p:attrName>ppt_h</p:attrName>
                                        </p:attrNameLst>
                                      </p:cBhvr>
                                      <p:tavLst>
                                        <p:tav tm="0">
                                          <p:val>
                                            <p:fltVal val="0"/>
                                          </p:val>
                                        </p:tav>
                                        <p:tav tm="100000">
                                          <p:val>
                                            <p:strVal val="#ppt_h"/>
                                          </p:val>
                                        </p:tav>
                                      </p:tavLst>
                                    </p:anim>
                                    <p:animEffect transition="in" filter="fade">
                                      <p:cBhvr>
                                        <p:cTn id="32" dur="500"/>
                                        <p:tgtEl>
                                          <p:spTgt spid="69"/>
                                        </p:tgtEl>
                                      </p:cBhvr>
                                    </p:animEffect>
                                  </p:childTnLst>
                                </p:cTn>
                              </p:par>
                            </p:childTnLst>
                          </p:cTn>
                        </p:par>
                        <p:par>
                          <p:cTn id="33" fill="hold">
                            <p:stCondLst>
                              <p:cond delay="3000"/>
                            </p:stCondLst>
                            <p:childTnLst>
                              <p:par>
                                <p:cTn id="34" presetID="2" presetClass="entr" presetSubtype="4" fill="hold" nodeType="afterEffect">
                                  <p:stCondLst>
                                    <p:cond delay="0"/>
                                  </p:stCondLst>
                                  <p:childTnLst>
                                    <p:set>
                                      <p:cBhvr>
                                        <p:cTn id="35" dur="1" fill="hold">
                                          <p:stCondLst>
                                            <p:cond delay="0"/>
                                          </p:stCondLst>
                                        </p:cTn>
                                        <p:tgtEl>
                                          <p:spTgt spid="40"/>
                                        </p:tgtEl>
                                        <p:attrNameLst>
                                          <p:attrName>style.visibility</p:attrName>
                                        </p:attrNameLst>
                                      </p:cBhvr>
                                      <p:to>
                                        <p:strVal val="visible"/>
                                      </p:to>
                                    </p:set>
                                    <p:anim calcmode="lin" valueType="num">
                                      <p:cBhvr additive="base">
                                        <p:cTn id="36" dur="500" fill="hold"/>
                                        <p:tgtEl>
                                          <p:spTgt spid="40"/>
                                        </p:tgtEl>
                                        <p:attrNameLst>
                                          <p:attrName>ppt_x</p:attrName>
                                        </p:attrNameLst>
                                      </p:cBhvr>
                                      <p:tavLst>
                                        <p:tav tm="0">
                                          <p:val>
                                            <p:strVal val="#ppt_x"/>
                                          </p:val>
                                        </p:tav>
                                        <p:tav tm="100000">
                                          <p:val>
                                            <p:strVal val="#ppt_x"/>
                                          </p:val>
                                        </p:tav>
                                      </p:tavLst>
                                    </p:anim>
                                    <p:anim calcmode="lin" valueType="num">
                                      <p:cBhvr additive="base">
                                        <p:cTn id="37" dur="500" fill="hold"/>
                                        <p:tgtEl>
                                          <p:spTgt spid="40"/>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2" presetClass="entr" presetSubtype="4" fill="hold" nodeType="after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par>
                          <p:cTn id="43" fill="hold">
                            <p:stCondLst>
                              <p:cond delay="4000"/>
                            </p:stCondLst>
                            <p:childTnLst>
                              <p:par>
                                <p:cTn id="44" presetID="2" presetClass="entr" presetSubtype="4" accel="50000" decel="50000" fill="hold" nodeType="afterEffect">
                                  <p:stCondLst>
                                    <p:cond delay="0"/>
                                  </p:stCondLst>
                                  <p:childTnLst>
                                    <p:set>
                                      <p:cBhvr>
                                        <p:cTn id="45" dur="1" fill="hold">
                                          <p:stCondLst>
                                            <p:cond delay="0"/>
                                          </p:stCondLst>
                                        </p:cTn>
                                        <p:tgtEl>
                                          <p:spTgt spid="85"/>
                                        </p:tgtEl>
                                        <p:attrNameLst>
                                          <p:attrName>style.visibility</p:attrName>
                                        </p:attrNameLst>
                                      </p:cBhvr>
                                      <p:to>
                                        <p:strVal val="visible"/>
                                      </p:to>
                                    </p:set>
                                    <p:anim calcmode="lin" valueType="num">
                                      <p:cBhvr additive="base">
                                        <p:cTn id="46" dur="500" fill="hold"/>
                                        <p:tgtEl>
                                          <p:spTgt spid="85"/>
                                        </p:tgtEl>
                                        <p:attrNameLst>
                                          <p:attrName>ppt_x</p:attrName>
                                        </p:attrNameLst>
                                      </p:cBhvr>
                                      <p:tavLst>
                                        <p:tav tm="0">
                                          <p:val>
                                            <p:strVal val="#ppt_x"/>
                                          </p:val>
                                        </p:tav>
                                        <p:tav tm="100000">
                                          <p:val>
                                            <p:strVal val="#ppt_x"/>
                                          </p:val>
                                        </p:tav>
                                      </p:tavLst>
                                    </p:anim>
                                    <p:anim calcmode="lin" valueType="num">
                                      <p:cBhvr additive="base">
                                        <p:cTn id="47" dur="500" fill="hold"/>
                                        <p:tgtEl>
                                          <p:spTgt spid="8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70"/>
                                        </p:tgtEl>
                                        <p:attrNameLst>
                                          <p:attrName>style.visibility</p:attrName>
                                        </p:attrNameLst>
                                      </p:cBhvr>
                                      <p:to>
                                        <p:strVal val="visible"/>
                                      </p:to>
                                    </p:set>
                                    <p:anim calcmode="lin" valueType="num">
                                      <p:cBhvr>
                                        <p:cTn id="51" dur="500" fill="hold"/>
                                        <p:tgtEl>
                                          <p:spTgt spid="70"/>
                                        </p:tgtEl>
                                        <p:attrNameLst>
                                          <p:attrName>ppt_w</p:attrName>
                                        </p:attrNameLst>
                                      </p:cBhvr>
                                      <p:tavLst>
                                        <p:tav tm="0">
                                          <p:val>
                                            <p:fltVal val="0"/>
                                          </p:val>
                                        </p:tav>
                                        <p:tav tm="100000">
                                          <p:val>
                                            <p:strVal val="#ppt_w"/>
                                          </p:val>
                                        </p:tav>
                                      </p:tavLst>
                                    </p:anim>
                                    <p:anim calcmode="lin" valueType="num">
                                      <p:cBhvr>
                                        <p:cTn id="52" dur="500" fill="hold"/>
                                        <p:tgtEl>
                                          <p:spTgt spid="70"/>
                                        </p:tgtEl>
                                        <p:attrNameLst>
                                          <p:attrName>ppt_h</p:attrName>
                                        </p:attrNameLst>
                                      </p:cBhvr>
                                      <p:tavLst>
                                        <p:tav tm="0">
                                          <p:val>
                                            <p:fltVal val="0"/>
                                          </p:val>
                                        </p:tav>
                                        <p:tav tm="100000">
                                          <p:val>
                                            <p:strVal val="#ppt_h"/>
                                          </p:val>
                                        </p:tav>
                                      </p:tavLst>
                                    </p:anim>
                                    <p:animEffect transition="in" filter="fade">
                                      <p:cBhvr>
                                        <p:cTn id="53" dur="500"/>
                                        <p:tgtEl>
                                          <p:spTgt spid="70"/>
                                        </p:tgtEl>
                                      </p:cBhvr>
                                    </p:animEffect>
                                  </p:childTnLst>
                                </p:cTn>
                              </p:par>
                            </p:childTnLst>
                          </p:cTn>
                        </p:par>
                        <p:par>
                          <p:cTn id="54" fill="hold">
                            <p:stCondLst>
                              <p:cond delay="5000"/>
                            </p:stCondLst>
                            <p:childTnLst>
                              <p:par>
                                <p:cTn id="55" presetID="2" presetClass="entr" presetSubtype="4" fill="hold" nodeType="afterEffect">
                                  <p:stCondLst>
                                    <p:cond delay="0"/>
                                  </p:stCondLst>
                                  <p:childTnLst>
                                    <p:set>
                                      <p:cBhvr>
                                        <p:cTn id="56" dur="1" fill="hold">
                                          <p:stCondLst>
                                            <p:cond delay="0"/>
                                          </p:stCondLst>
                                        </p:cTn>
                                        <p:tgtEl>
                                          <p:spTgt spid="52"/>
                                        </p:tgtEl>
                                        <p:attrNameLst>
                                          <p:attrName>style.visibility</p:attrName>
                                        </p:attrNameLst>
                                      </p:cBhvr>
                                      <p:to>
                                        <p:strVal val="visible"/>
                                      </p:to>
                                    </p:set>
                                    <p:anim calcmode="lin" valueType="num">
                                      <p:cBhvr additive="base">
                                        <p:cTn id="57" dur="500" fill="hold"/>
                                        <p:tgtEl>
                                          <p:spTgt spid="52"/>
                                        </p:tgtEl>
                                        <p:attrNameLst>
                                          <p:attrName>ppt_x</p:attrName>
                                        </p:attrNameLst>
                                      </p:cBhvr>
                                      <p:tavLst>
                                        <p:tav tm="0">
                                          <p:val>
                                            <p:strVal val="#ppt_x"/>
                                          </p:val>
                                        </p:tav>
                                        <p:tav tm="100000">
                                          <p:val>
                                            <p:strVal val="#ppt_x"/>
                                          </p:val>
                                        </p:tav>
                                      </p:tavLst>
                                    </p:anim>
                                    <p:anim calcmode="lin" valueType="num">
                                      <p:cBhvr additive="base">
                                        <p:cTn id="58" dur="500" fill="hold"/>
                                        <p:tgtEl>
                                          <p:spTgt spid="52"/>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fill="hold" nodeType="afterEffect">
                                  <p:stCondLst>
                                    <p:cond delay="0"/>
                                  </p:stCondLst>
                                  <p:childTnLst>
                                    <p:set>
                                      <p:cBhvr>
                                        <p:cTn id="61" dur="1" fill="hold">
                                          <p:stCondLst>
                                            <p:cond delay="0"/>
                                          </p:stCondLst>
                                        </p:cTn>
                                        <p:tgtEl>
                                          <p:spTgt spid="4"/>
                                        </p:tgtEl>
                                        <p:attrNameLst>
                                          <p:attrName>style.visibility</p:attrName>
                                        </p:attrNameLst>
                                      </p:cBhvr>
                                      <p:to>
                                        <p:strVal val="visible"/>
                                      </p:to>
                                    </p:set>
                                    <p:anim calcmode="lin" valueType="num">
                                      <p:cBhvr additive="base">
                                        <p:cTn id="62" dur="500" fill="hold"/>
                                        <p:tgtEl>
                                          <p:spTgt spid="4"/>
                                        </p:tgtEl>
                                        <p:attrNameLst>
                                          <p:attrName>ppt_x</p:attrName>
                                        </p:attrNameLst>
                                      </p:cBhvr>
                                      <p:tavLst>
                                        <p:tav tm="0">
                                          <p:val>
                                            <p:strVal val="#ppt_x"/>
                                          </p:val>
                                        </p:tav>
                                        <p:tav tm="100000">
                                          <p:val>
                                            <p:strVal val="#ppt_x"/>
                                          </p:val>
                                        </p:tav>
                                      </p:tavLst>
                                    </p:anim>
                                    <p:anim calcmode="lin" valueType="num">
                                      <p:cBhvr additive="base">
                                        <p:cTn id="63" dur="500" fill="hold"/>
                                        <p:tgtEl>
                                          <p:spTgt spid="4"/>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4" accel="50000" decel="50000" fill="hold" nodeType="afterEffect">
                                  <p:stCondLst>
                                    <p:cond delay="0"/>
                                  </p:stCondLst>
                                  <p:childTnLst>
                                    <p:set>
                                      <p:cBhvr>
                                        <p:cTn id="66" dur="1" fill="hold">
                                          <p:stCondLst>
                                            <p:cond delay="0"/>
                                          </p:stCondLst>
                                        </p:cTn>
                                        <p:tgtEl>
                                          <p:spTgt spid="112"/>
                                        </p:tgtEl>
                                        <p:attrNameLst>
                                          <p:attrName>style.visibility</p:attrName>
                                        </p:attrNameLst>
                                      </p:cBhvr>
                                      <p:to>
                                        <p:strVal val="visible"/>
                                      </p:to>
                                    </p:set>
                                    <p:anim calcmode="lin" valueType="num">
                                      <p:cBhvr additive="base">
                                        <p:cTn id="67" dur="500" fill="hold"/>
                                        <p:tgtEl>
                                          <p:spTgt spid="112"/>
                                        </p:tgtEl>
                                        <p:attrNameLst>
                                          <p:attrName>ppt_x</p:attrName>
                                        </p:attrNameLst>
                                      </p:cBhvr>
                                      <p:tavLst>
                                        <p:tav tm="0">
                                          <p:val>
                                            <p:strVal val="#ppt_x"/>
                                          </p:val>
                                        </p:tav>
                                        <p:tav tm="100000">
                                          <p:val>
                                            <p:strVal val="#ppt_x"/>
                                          </p:val>
                                        </p:tav>
                                      </p:tavLst>
                                    </p:anim>
                                    <p:anim calcmode="lin" valueType="num">
                                      <p:cBhvr additive="base">
                                        <p:cTn id="68" dur="500" fill="hold"/>
                                        <p:tgtEl>
                                          <p:spTgt spid="112"/>
                                        </p:tgtEl>
                                        <p:attrNameLst>
                                          <p:attrName>ppt_y</p:attrName>
                                        </p:attrNameLst>
                                      </p:cBhvr>
                                      <p:tavLst>
                                        <p:tav tm="0">
                                          <p:val>
                                            <p:strVal val="1+#ppt_h/2"/>
                                          </p:val>
                                        </p:tav>
                                        <p:tav tm="100000">
                                          <p:val>
                                            <p:strVal val="#ppt_y"/>
                                          </p:val>
                                        </p:tav>
                                      </p:tavLst>
                                    </p:anim>
                                  </p:childTnLst>
                                </p:cTn>
                              </p:par>
                            </p:childTnLst>
                          </p:cTn>
                        </p:par>
                        <p:par>
                          <p:cTn id="69" fill="hold">
                            <p:stCondLst>
                              <p:cond delay="6500"/>
                            </p:stCondLst>
                            <p:childTnLst>
                              <p:par>
                                <p:cTn id="70" presetID="53" presetClass="entr" presetSubtype="16" fill="hold" grpId="0" nodeType="afterEffect">
                                  <p:stCondLst>
                                    <p:cond delay="0"/>
                                  </p:stCondLst>
                                  <p:childTnLst>
                                    <p:set>
                                      <p:cBhvr>
                                        <p:cTn id="71" dur="1" fill="hold">
                                          <p:stCondLst>
                                            <p:cond delay="0"/>
                                          </p:stCondLst>
                                        </p:cTn>
                                        <p:tgtEl>
                                          <p:spTgt spid="72"/>
                                        </p:tgtEl>
                                        <p:attrNameLst>
                                          <p:attrName>style.visibility</p:attrName>
                                        </p:attrNameLst>
                                      </p:cBhvr>
                                      <p:to>
                                        <p:strVal val="visible"/>
                                      </p:to>
                                    </p:set>
                                    <p:anim calcmode="lin" valueType="num">
                                      <p:cBhvr>
                                        <p:cTn id="72" dur="500" fill="hold"/>
                                        <p:tgtEl>
                                          <p:spTgt spid="72"/>
                                        </p:tgtEl>
                                        <p:attrNameLst>
                                          <p:attrName>ppt_w</p:attrName>
                                        </p:attrNameLst>
                                      </p:cBhvr>
                                      <p:tavLst>
                                        <p:tav tm="0">
                                          <p:val>
                                            <p:fltVal val="0"/>
                                          </p:val>
                                        </p:tav>
                                        <p:tav tm="100000">
                                          <p:val>
                                            <p:strVal val="#ppt_w"/>
                                          </p:val>
                                        </p:tav>
                                      </p:tavLst>
                                    </p:anim>
                                    <p:anim calcmode="lin" valueType="num">
                                      <p:cBhvr>
                                        <p:cTn id="73" dur="500" fill="hold"/>
                                        <p:tgtEl>
                                          <p:spTgt spid="72"/>
                                        </p:tgtEl>
                                        <p:attrNameLst>
                                          <p:attrName>ppt_h</p:attrName>
                                        </p:attrNameLst>
                                      </p:cBhvr>
                                      <p:tavLst>
                                        <p:tav tm="0">
                                          <p:val>
                                            <p:fltVal val="0"/>
                                          </p:val>
                                        </p:tav>
                                        <p:tav tm="100000">
                                          <p:val>
                                            <p:strVal val="#ppt_h"/>
                                          </p:val>
                                        </p:tav>
                                      </p:tavLst>
                                    </p:anim>
                                    <p:animEffect transition="in" filter="fade">
                                      <p:cBhvr>
                                        <p:cTn id="74" dur="500"/>
                                        <p:tgtEl>
                                          <p:spTgt spid="72"/>
                                        </p:tgtEl>
                                      </p:cBhvr>
                                    </p:animEffect>
                                  </p:childTnLst>
                                </p:cTn>
                              </p:par>
                            </p:childTnLst>
                          </p:cTn>
                        </p:par>
                        <p:par>
                          <p:cTn id="75" fill="hold">
                            <p:stCondLst>
                              <p:cond delay="7000"/>
                            </p:stCondLst>
                            <p:childTnLst>
                              <p:par>
                                <p:cTn id="76" presetID="2" presetClass="entr" presetSubtype="4" fill="hold" nodeType="afterEffect">
                                  <p:stCondLst>
                                    <p:cond delay="0"/>
                                  </p:stCondLst>
                                  <p:childTnLst>
                                    <p:set>
                                      <p:cBhvr>
                                        <p:cTn id="77" dur="1" fill="hold">
                                          <p:stCondLst>
                                            <p:cond delay="0"/>
                                          </p:stCondLst>
                                        </p:cTn>
                                        <p:tgtEl>
                                          <p:spTgt spid="64"/>
                                        </p:tgtEl>
                                        <p:attrNameLst>
                                          <p:attrName>style.visibility</p:attrName>
                                        </p:attrNameLst>
                                      </p:cBhvr>
                                      <p:to>
                                        <p:strVal val="visible"/>
                                      </p:to>
                                    </p:set>
                                    <p:anim calcmode="lin" valueType="num">
                                      <p:cBhvr additive="base">
                                        <p:cTn id="78" dur="500" fill="hold"/>
                                        <p:tgtEl>
                                          <p:spTgt spid="64"/>
                                        </p:tgtEl>
                                        <p:attrNameLst>
                                          <p:attrName>ppt_x</p:attrName>
                                        </p:attrNameLst>
                                      </p:cBhvr>
                                      <p:tavLst>
                                        <p:tav tm="0">
                                          <p:val>
                                            <p:strVal val="#ppt_x"/>
                                          </p:val>
                                        </p:tav>
                                        <p:tav tm="100000">
                                          <p:val>
                                            <p:strVal val="#ppt_x"/>
                                          </p:val>
                                        </p:tav>
                                      </p:tavLst>
                                    </p:anim>
                                    <p:anim calcmode="lin" valueType="num">
                                      <p:cBhvr additive="base">
                                        <p:cTn id="79" dur="500" fill="hold"/>
                                        <p:tgtEl>
                                          <p:spTgt spid="64"/>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2" presetClass="entr" presetSubtype="4" fill="hold" nodeType="afterEffect">
                                  <p:stCondLst>
                                    <p:cond delay="0"/>
                                  </p:stCondLst>
                                  <p:childTnLst>
                                    <p:set>
                                      <p:cBhvr>
                                        <p:cTn id="82" dur="1" fill="hold">
                                          <p:stCondLst>
                                            <p:cond delay="0"/>
                                          </p:stCondLst>
                                        </p:cTn>
                                        <p:tgtEl>
                                          <p:spTgt spid="5"/>
                                        </p:tgtEl>
                                        <p:attrNameLst>
                                          <p:attrName>style.visibility</p:attrName>
                                        </p:attrNameLst>
                                      </p:cBhvr>
                                      <p:to>
                                        <p:strVal val="visible"/>
                                      </p:to>
                                    </p:set>
                                    <p:anim calcmode="lin" valueType="num">
                                      <p:cBhvr additive="base">
                                        <p:cTn id="83" dur="500" fill="hold"/>
                                        <p:tgtEl>
                                          <p:spTgt spid="5"/>
                                        </p:tgtEl>
                                        <p:attrNameLst>
                                          <p:attrName>ppt_x</p:attrName>
                                        </p:attrNameLst>
                                      </p:cBhvr>
                                      <p:tavLst>
                                        <p:tav tm="0">
                                          <p:val>
                                            <p:strVal val="#ppt_x"/>
                                          </p:val>
                                        </p:tav>
                                        <p:tav tm="100000">
                                          <p:val>
                                            <p:strVal val="#ppt_x"/>
                                          </p:val>
                                        </p:tav>
                                      </p:tavLst>
                                    </p:anim>
                                    <p:anim calcmode="lin" valueType="num">
                                      <p:cBhvr additive="base">
                                        <p:cTn id="84" dur="500" fill="hold"/>
                                        <p:tgtEl>
                                          <p:spTgt spid="5"/>
                                        </p:tgtEl>
                                        <p:attrNameLst>
                                          <p:attrName>ppt_y</p:attrName>
                                        </p:attrNameLst>
                                      </p:cBhvr>
                                      <p:tavLst>
                                        <p:tav tm="0">
                                          <p:val>
                                            <p:strVal val="1+#ppt_h/2"/>
                                          </p:val>
                                        </p:tav>
                                        <p:tav tm="100000">
                                          <p:val>
                                            <p:strVal val="#ppt_y"/>
                                          </p:val>
                                        </p:tav>
                                      </p:tavLst>
                                    </p:anim>
                                  </p:childTnLst>
                                </p:cTn>
                              </p:par>
                            </p:childTnLst>
                          </p:cTn>
                        </p:par>
                        <p:par>
                          <p:cTn id="85" fill="hold">
                            <p:stCondLst>
                              <p:cond delay="8000"/>
                            </p:stCondLst>
                            <p:childTnLst>
                              <p:par>
                                <p:cTn id="86" presetID="2" presetClass="entr" presetSubtype="4" accel="50000" decel="50000" fill="hold" nodeType="afterEffect">
                                  <p:stCondLst>
                                    <p:cond delay="0"/>
                                  </p:stCondLst>
                                  <p:childTnLst>
                                    <p:set>
                                      <p:cBhvr>
                                        <p:cTn id="87" dur="1" fill="hold">
                                          <p:stCondLst>
                                            <p:cond delay="0"/>
                                          </p:stCondLst>
                                        </p:cTn>
                                        <p:tgtEl>
                                          <p:spTgt spid="115"/>
                                        </p:tgtEl>
                                        <p:attrNameLst>
                                          <p:attrName>style.visibility</p:attrName>
                                        </p:attrNameLst>
                                      </p:cBhvr>
                                      <p:to>
                                        <p:strVal val="visible"/>
                                      </p:to>
                                    </p:set>
                                    <p:anim calcmode="lin" valueType="num">
                                      <p:cBhvr additive="base">
                                        <p:cTn id="88" dur="500" fill="hold"/>
                                        <p:tgtEl>
                                          <p:spTgt spid="115"/>
                                        </p:tgtEl>
                                        <p:attrNameLst>
                                          <p:attrName>ppt_x</p:attrName>
                                        </p:attrNameLst>
                                      </p:cBhvr>
                                      <p:tavLst>
                                        <p:tav tm="0">
                                          <p:val>
                                            <p:strVal val="#ppt_x"/>
                                          </p:val>
                                        </p:tav>
                                        <p:tav tm="100000">
                                          <p:val>
                                            <p:strVal val="#ppt_x"/>
                                          </p:val>
                                        </p:tav>
                                      </p:tavLst>
                                    </p:anim>
                                    <p:anim calcmode="lin" valueType="num">
                                      <p:cBhvr additive="base">
                                        <p:cTn id="89" dur="500" fill="hold"/>
                                        <p:tgtEl>
                                          <p:spTgt spid="115"/>
                                        </p:tgtEl>
                                        <p:attrNameLst>
                                          <p:attrName>ppt_y</p:attrName>
                                        </p:attrNameLst>
                                      </p:cBhvr>
                                      <p:tavLst>
                                        <p:tav tm="0">
                                          <p:val>
                                            <p:strVal val="1+#ppt_h/2"/>
                                          </p:val>
                                        </p:tav>
                                        <p:tav tm="100000">
                                          <p:val>
                                            <p:strVal val="#ppt_y"/>
                                          </p:val>
                                        </p:tav>
                                      </p:tavLst>
                                    </p:anim>
                                  </p:childTnLst>
                                </p:cTn>
                              </p:par>
                            </p:childTnLst>
                          </p:cTn>
                        </p:par>
                        <p:par>
                          <p:cTn id="90" fill="hold">
                            <p:stCondLst>
                              <p:cond delay="8500"/>
                            </p:stCondLst>
                            <p:childTnLst>
                              <p:par>
                                <p:cTn id="91" presetID="53" presetClass="entr" presetSubtype="16" fill="hold" grpId="0" nodeType="afterEffect">
                                  <p:stCondLst>
                                    <p:cond delay="0"/>
                                  </p:stCondLst>
                                  <p:childTnLst>
                                    <p:set>
                                      <p:cBhvr>
                                        <p:cTn id="92" dur="1" fill="hold">
                                          <p:stCondLst>
                                            <p:cond delay="0"/>
                                          </p:stCondLst>
                                        </p:cTn>
                                        <p:tgtEl>
                                          <p:spTgt spid="73"/>
                                        </p:tgtEl>
                                        <p:attrNameLst>
                                          <p:attrName>style.visibility</p:attrName>
                                        </p:attrNameLst>
                                      </p:cBhvr>
                                      <p:to>
                                        <p:strVal val="visible"/>
                                      </p:to>
                                    </p:set>
                                    <p:anim calcmode="lin" valueType="num">
                                      <p:cBhvr>
                                        <p:cTn id="93" dur="500" fill="hold"/>
                                        <p:tgtEl>
                                          <p:spTgt spid="73"/>
                                        </p:tgtEl>
                                        <p:attrNameLst>
                                          <p:attrName>ppt_w</p:attrName>
                                        </p:attrNameLst>
                                      </p:cBhvr>
                                      <p:tavLst>
                                        <p:tav tm="0">
                                          <p:val>
                                            <p:fltVal val="0"/>
                                          </p:val>
                                        </p:tav>
                                        <p:tav tm="100000">
                                          <p:val>
                                            <p:strVal val="#ppt_w"/>
                                          </p:val>
                                        </p:tav>
                                      </p:tavLst>
                                    </p:anim>
                                    <p:anim calcmode="lin" valueType="num">
                                      <p:cBhvr>
                                        <p:cTn id="94" dur="500" fill="hold"/>
                                        <p:tgtEl>
                                          <p:spTgt spid="73"/>
                                        </p:tgtEl>
                                        <p:attrNameLst>
                                          <p:attrName>ppt_h</p:attrName>
                                        </p:attrNameLst>
                                      </p:cBhvr>
                                      <p:tavLst>
                                        <p:tav tm="0">
                                          <p:val>
                                            <p:fltVal val="0"/>
                                          </p:val>
                                        </p:tav>
                                        <p:tav tm="100000">
                                          <p:val>
                                            <p:strVal val="#ppt_h"/>
                                          </p:val>
                                        </p:tav>
                                      </p:tavLst>
                                    </p:anim>
                                    <p:animEffect transition="in" filter="fade">
                                      <p:cBhvr>
                                        <p:cTn id="95"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0" grpId="0"/>
      <p:bldP spid="72" grpId="0"/>
      <p:bldP spid="73"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2017-11-05T22:34:18Z</dcterms:modified>
</cp:coreProperties>
</file>