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108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p:cNvSpPr/>
          <p:nvPr/>
        </p:nvSpPr>
        <p:spPr>
          <a:xfrm>
            <a:off x="0" y="1376571"/>
            <a:ext cx="7715088" cy="1097280"/>
          </a:xfrm>
          <a:custGeom>
            <a:avLst/>
            <a:gdLst>
              <a:gd name="connsiteX0" fmla="*/ 0 w 7715088"/>
              <a:gd name="connsiteY0" fmla="*/ 0 h 1234346"/>
              <a:gd name="connsiteX1" fmla="*/ 7715088 w 7715088"/>
              <a:gd name="connsiteY1" fmla="*/ 0 h 1234346"/>
              <a:gd name="connsiteX2" fmla="*/ 7305822 w 7715088"/>
              <a:gd name="connsiteY2" fmla="*/ 1234346 h 1234346"/>
              <a:gd name="connsiteX3" fmla="*/ 0 w 7715088"/>
              <a:gd name="connsiteY3" fmla="*/ 1234346 h 1234346"/>
            </a:gdLst>
            <a:ahLst/>
            <a:cxnLst>
              <a:cxn ang="0">
                <a:pos x="connsiteX0" y="connsiteY0"/>
              </a:cxn>
              <a:cxn ang="0">
                <a:pos x="connsiteX1" y="connsiteY1"/>
              </a:cxn>
              <a:cxn ang="0">
                <a:pos x="connsiteX2" y="connsiteY2"/>
              </a:cxn>
              <a:cxn ang="0">
                <a:pos x="connsiteX3" y="connsiteY3"/>
              </a:cxn>
            </a:cxnLst>
            <a:rect l="l" t="t" r="r" b="b"/>
            <a:pathLst>
              <a:path w="7715088" h="1234346">
                <a:moveTo>
                  <a:pt x="0" y="0"/>
                </a:moveTo>
                <a:lnTo>
                  <a:pt x="7715088" y="0"/>
                </a:lnTo>
                <a:lnTo>
                  <a:pt x="7305822" y="1234346"/>
                </a:lnTo>
                <a:lnTo>
                  <a:pt x="0" y="1234346"/>
                </a:lnTo>
                <a:close/>
              </a:path>
            </a:pathLst>
          </a:custGeom>
          <a:solidFill>
            <a:srgbClr val="FE4A1E">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5" name="Freeform: Shape 14"/>
          <p:cNvSpPr/>
          <p:nvPr/>
        </p:nvSpPr>
        <p:spPr>
          <a:xfrm>
            <a:off x="0" y="2468880"/>
            <a:ext cx="7329076" cy="1097280"/>
          </a:xfrm>
          <a:custGeom>
            <a:avLst/>
            <a:gdLst>
              <a:gd name="connsiteX0" fmla="*/ 0 w 7329076"/>
              <a:gd name="connsiteY0" fmla="*/ 0 h 1097280"/>
              <a:gd name="connsiteX1" fmla="*/ 7329076 w 7329076"/>
              <a:gd name="connsiteY1" fmla="*/ 0 h 1097280"/>
              <a:gd name="connsiteX2" fmla="*/ 6965256 w 7329076"/>
              <a:gd name="connsiteY2" fmla="*/ 1097280 h 1097280"/>
              <a:gd name="connsiteX3" fmla="*/ 0 w 732907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7329076" h="1097280">
                <a:moveTo>
                  <a:pt x="0" y="0"/>
                </a:moveTo>
                <a:lnTo>
                  <a:pt x="7329076" y="0"/>
                </a:lnTo>
                <a:lnTo>
                  <a:pt x="6965256" y="1097280"/>
                </a:lnTo>
                <a:lnTo>
                  <a:pt x="0" y="1097280"/>
                </a:lnTo>
                <a:close/>
              </a:path>
            </a:pathLst>
          </a:custGeom>
          <a:solidFill>
            <a:srgbClr val="5C9AD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7" name="Freeform: Shape 16"/>
          <p:cNvSpPr/>
          <p:nvPr/>
        </p:nvSpPr>
        <p:spPr>
          <a:xfrm>
            <a:off x="0" y="3566160"/>
            <a:ext cx="6965256" cy="1097280"/>
          </a:xfrm>
          <a:custGeom>
            <a:avLst/>
            <a:gdLst>
              <a:gd name="connsiteX0" fmla="*/ 0 w 6965256"/>
              <a:gd name="connsiteY0" fmla="*/ 0 h 1097280"/>
              <a:gd name="connsiteX1" fmla="*/ 6965256 w 6965256"/>
              <a:gd name="connsiteY1" fmla="*/ 0 h 1097280"/>
              <a:gd name="connsiteX2" fmla="*/ 6601436 w 6965256"/>
              <a:gd name="connsiteY2" fmla="*/ 1097280 h 1097280"/>
              <a:gd name="connsiteX3" fmla="*/ 0 w 696525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965256" h="1097280">
                <a:moveTo>
                  <a:pt x="0" y="0"/>
                </a:moveTo>
                <a:lnTo>
                  <a:pt x="6965256" y="0"/>
                </a:lnTo>
                <a:lnTo>
                  <a:pt x="6601436" y="1097280"/>
                </a:lnTo>
                <a:lnTo>
                  <a:pt x="0" y="1097280"/>
                </a:lnTo>
                <a:close/>
              </a:path>
            </a:pathLst>
          </a:custGeom>
          <a:solidFill>
            <a:srgbClr val="44546B">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Shape 19"/>
          <p:cNvSpPr/>
          <p:nvPr/>
        </p:nvSpPr>
        <p:spPr>
          <a:xfrm>
            <a:off x="0" y="4663440"/>
            <a:ext cx="6601436" cy="1097280"/>
          </a:xfrm>
          <a:custGeom>
            <a:avLst/>
            <a:gdLst>
              <a:gd name="connsiteX0" fmla="*/ 0 w 6601436"/>
              <a:gd name="connsiteY0" fmla="*/ 0 h 1097280"/>
              <a:gd name="connsiteX1" fmla="*/ 6601436 w 6601436"/>
              <a:gd name="connsiteY1" fmla="*/ 0 h 1097280"/>
              <a:gd name="connsiteX2" fmla="*/ 6237616 w 6601436"/>
              <a:gd name="connsiteY2" fmla="*/ 1097280 h 1097280"/>
              <a:gd name="connsiteX3" fmla="*/ 0 w 660143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601436" h="1097280">
                <a:moveTo>
                  <a:pt x="0" y="0"/>
                </a:moveTo>
                <a:lnTo>
                  <a:pt x="6601436" y="0"/>
                </a:lnTo>
                <a:lnTo>
                  <a:pt x="6237616" y="1097280"/>
                </a:lnTo>
                <a:lnTo>
                  <a:pt x="0" y="1097280"/>
                </a:lnTo>
                <a:close/>
              </a:path>
            </a:pathLst>
          </a:custGeom>
          <a:solidFill>
            <a:srgbClr val="7A7A7A">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2" name="Freeform: Shape 21"/>
          <p:cNvSpPr/>
          <p:nvPr/>
        </p:nvSpPr>
        <p:spPr>
          <a:xfrm>
            <a:off x="0" y="5760720"/>
            <a:ext cx="6237616" cy="1097280"/>
          </a:xfrm>
          <a:custGeom>
            <a:avLst/>
            <a:gdLst>
              <a:gd name="connsiteX0" fmla="*/ 0 w 6237616"/>
              <a:gd name="connsiteY0" fmla="*/ 0 h 1097280"/>
              <a:gd name="connsiteX1" fmla="*/ 6237616 w 6237616"/>
              <a:gd name="connsiteY1" fmla="*/ 0 h 1097280"/>
              <a:gd name="connsiteX2" fmla="*/ 5873795 w 6237616"/>
              <a:gd name="connsiteY2" fmla="*/ 1097280 h 1097280"/>
              <a:gd name="connsiteX3" fmla="*/ 0 w 623761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237616" h="1097280">
                <a:moveTo>
                  <a:pt x="0" y="0"/>
                </a:moveTo>
                <a:lnTo>
                  <a:pt x="6237616" y="0"/>
                </a:lnTo>
                <a:lnTo>
                  <a:pt x="5873795" y="1097280"/>
                </a:lnTo>
                <a:lnTo>
                  <a:pt x="0" y="1097280"/>
                </a:lnTo>
                <a:close/>
              </a:path>
            </a:pathLst>
          </a:custGeom>
          <a:solidFill>
            <a:srgbClr val="93939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3" name="Freeform: Shape 32"/>
          <p:cNvSpPr/>
          <p:nvPr/>
        </p:nvSpPr>
        <p:spPr>
          <a:xfrm>
            <a:off x="5821839" y="0"/>
            <a:ext cx="6370160" cy="6858000"/>
          </a:xfrm>
          <a:custGeom>
            <a:avLst/>
            <a:gdLst>
              <a:gd name="connsiteX0" fmla="*/ 2270862 w 6370160"/>
              <a:gd name="connsiteY0" fmla="*/ 0 h 6858000"/>
              <a:gd name="connsiteX1" fmla="*/ 2273877 w 6370160"/>
              <a:gd name="connsiteY1" fmla="*/ 0 h 6858000"/>
              <a:gd name="connsiteX2" fmla="*/ 3738721 w 6370160"/>
              <a:gd name="connsiteY2" fmla="*/ 0 h 6858000"/>
              <a:gd name="connsiteX3" fmla="*/ 3740681 w 6370160"/>
              <a:gd name="connsiteY3" fmla="*/ 0 h 6858000"/>
              <a:gd name="connsiteX4" fmla="*/ 6318205 w 6370160"/>
              <a:gd name="connsiteY4" fmla="*/ 0 h 6858000"/>
              <a:gd name="connsiteX5" fmla="*/ 6370160 w 6370160"/>
              <a:gd name="connsiteY5" fmla="*/ 0 h 6858000"/>
              <a:gd name="connsiteX6" fmla="*/ 6370160 w 6370160"/>
              <a:gd name="connsiteY6" fmla="*/ 6858000 h 6858000"/>
              <a:gd name="connsiteX7" fmla="*/ 6318205 w 6370160"/>
              <a:gd name="connsiteY7" fmla="*/ 6858000 h 6858000"/>
              <a:gd name="connsiteX8" fmla="*/ 5219076 w 6370160"/>
              <a:gd name="connsiteY8" fmla="*/ 6858000 h 6858000"/>
              <a:gd name="connsiteX9" fmla="*/ 4547754 w 6370160"/>
              <a:gd name="connsiteY9" fmla="*/ 6858000 h 6858000"/>
              <a:gd name="connsiteX10" fmla="*/ 3738721 w 6370160"/>
              <a:gd name="connsiteY10" fmla="*/ 6858000 h 6858000"/>
              <a:gd name="connsiteX11" fmla="*/ 2270862 w 6370160"/>
              <a:gd name="connsiteY11" fmla="*/ 6858000 h 6858000"/>
              <a:gd name="connsiteX12" fmla="*/ 2262287 w 6370160"/>
              <a:gd name="connsiteY12" fmla="*/ 6858000 h 6858000"/>
              <a:gd name="connsiteX13" fmla="*/ 0 w 6370160"/>
              <a:gd name="connsiteY13" fmla="*/ 6858000 h 6858000"/>
              <a:gd name="connsiteX14" fmla="*/ 2270862 w 6370160"/>
              <a:gd name="connsiteY14" fmla="*/ 90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370160" h="6858000">
                <a:moveTo>
                  <a:pt x="2270862" y="0"/>
                </a:moveTo>
                <a:lnTo>
                  <a:pt x="2273877" y="0"/>
                </a:lnTo>
                <a:lnTo>
                  <a:pt x="3738721" y="0"/>
                </a:lnTo>
                <a:lnTo>
                  <a:pt x="3740681" y="0"/>
                </a:lnTo>
                <a:lnTo>
                  <a:pt x="6318205" y="0"/>
                </a:lnTo>
                <a:lnTo>
                  <a:pt x="6370160" y="0"/>
                </a:lnTo>
                <a:lnTo>
                  <a:pt x="6370160" y="6858000"/>
                </a:lnTo>
                <a:lnTo>
                  <a:pt x="6318205" y="6858000"/>
                </a:lnTo>
                <a:lnTo>
                  <a:pt x="5219076" y="6858000"/>
                </a:lnTo>
                <a:lnTo>
                  <a:pt x="4547754" y="6858000"/>
                </a:lnTo>
                <a:lnTo>
                  <a:pt x="3738721" y="6858000"/>
                </a:lnTo>
                <a:lnTo>
                  <a:pt x="2270862" y="6858000"/>
                </a:lnTo>
                <a:lnTo>
                  <a:pt x="2262287" y="6858000"/>
                </a:lnTo>
                <a:lnTo>
                  <a:pt x="0" y="6858000"/>
                </a:lnTo>
                <a:lnTo>
                  <a:pt x="2270862" y="9093"/>
                </a:lnTo>
                <a:close/>
              </a:path>
            </a:pathLst>
          </a:custGeom>
          <a:solidFill>
            <a:srgbClr val="BFBFBF">
              <a:alpha val="80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6" name="TextBox 25"/>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34" name="Freeform: Shape 33"/>
          <p:cNvSpPr/>
          <p:nvPr/>
        </p:nvSpPr>
        <p:spPr>
          <a:xfrm>
            <a:off x="7397706" y="1007918"/>
            <a:ext cx="1708216" cy="1097280"/>
          </a:xfrm>
          <a:custGeom>
            <a:avLst/>
            <a:gdLst>
              <a:gd name="connsiteX0" fmla="*/ 363820 w 1708216"/>
              <a:gd name="connsiteY0" fmla="*/ 0 h 1097280"/>
              <a:gd name="connsiteX1" fmla="*/ 1159576 w 1708216"/>
              <a:gd name="connsiteY1" fmla="*/ 0 h 1097280"/>
              <a:gd name="connsiteX2" fmla="*/ 1708216 w 1708216"/>
              <a:gd name="connsiteY2" fmla="*/ 548640 h 1097280"/>
              <a:gd name="connsiteX3" fmla="*/ 1159576 w 1708216"/>
              <a:gd name="connsiteY3" fmla="*/ 1097280 h 1097280"/>
              <a:gd name="connsiteX4" fmla="*/ 0 w 1708216"/>
              <a:gd name="connsiteY4" fmla="*/ 109728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216" h="1097280">
                <a:moveTo>
                  <a:pt x="363820" y="0"/>
                </a:moveTo>
                <a:lnTo>
                  <a:pt x="1159576" y="0"/>
                </a:lnTo>
                <a:lnTo>
                  <a:pt x="1708216" y="548640"/>
                </a:lnTo>
                <a:lnTo>
                  <a:pt x="1159576" y="1097280"/>
                </a:lnTo>
                <a:lnTo>
                  <a:pt x="0" y="109728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6" name="Freeform: Shape 35"/>
          <p:cNvSpPr/>
          <p:nvPr/>
        </p:nvSpPr>
        <p:spPr>
          <a:xfrm>
            <a:off x="7038097" y="2094085"/>
            <a:ext cx="1714500" cy="1097280"/>
          </a:xfrm>
          <a:custGeom>
            <a:avLst/>
            <a:gdLst>
              <a:gd name="connsiteX0" fmla="*/ 363294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95691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63294" y="0"/>
                </a:moveTo>
                <a:lnTo>
                  <a:pt x="1165860" y="0"/>
                </a:lnTo>
                <a:lnTo>
                  <a:pt x="1714500" y="548640"/>
                </a:lnTo>
                <a:lnTo>
                  <a:pt x="1165860" y="1097280"/>
                </a:lnTo>
                <a:lnTo>
                  <a:pt x="0" y="1097280"/>
                </a:lnTo>
                <a:lnTo>
                  <a:pt x="0" y="109569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8" name="Freeform: Shape 37"/>
          <p:cNvSpPr/>
          <p:nvPr/>
        </p:nvSpPr>
        <p:spPr>
          <a:xfrm>
            <a:off x="6684909" y="3185852"/>
            <a:ext cx="1714500" cy="1097280"/>
          </a:xfrm>
          <a:custGeom>
            <a:avLst/>
            <a:gdLst>
              <a:gd name="connsiteX0" fmla="*/ 354489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69137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54489" y="0"/>
                </a:moveTo>
                <a:lnTo>
                  <a:pt x="1165860" y="0"/>
                </a:lnTo>
                <a:lnTo>
                  <a:pt x="1714500" y="548640"/>
                </a:lnTo>
                <a:lnTo>
                  <a:pt x="1165860" y="1097280"/>
                </a:lnTo>
                <a:lnTo>
                  <a:pt x="0" y="1097280"/>
                </a:lnTo>
                <a:lnTo>
                  <a:pt x="0" y="106913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0" name="Freeform: Shape 39"/>
          <p:cNvSpPr/>
          <p:nvPr/>
        </p:nvSpPr>
        <p:spPr>
          <a:xfrm>
            <a:off x="6312972" y="4279472"/>
            <a:ext cx="1708683" cy="1097280"/>
          </a:xfrm>
          <a:custGeom>
            <a:avLst/>
            <a:gdLst>
              <a:gd name="connsiteX0" fmla="*/ 363820 w 1708683"/>
              <a:gd name="connsiteY0" fmla="*/ 0 h 1097280"/>
              <a:gd name="connsiteX1" fmla="*/ 1160043 w 1708683"/>
              <a:gd name="connsiteY1" fmla="*/ 0 h 1097280"/>
              <a:gd name="connsiteX2" fmla="*/ 1708683 w 1708683"/>
              <a:gd name="connsiteY2" fmla="*/ 548640 h 1097280"/>
              <a:gd name="connsiteX3" fmla="*/ 1160043 w 1708683"/>
              <a:gd name="connsiteY3" fmla="*/ 1097280 h 1097280"/>
              <a:gd name="connsiteX4" fmla="*/ 0 w 1708683"/>
              <a:gd name="connsiteY4" fmla="*/ 109728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683" h="1097280">
                <a:moveTo>
                  <a:pt x="363820" y="0"/>
                </a:moveTo>
                <a:lnTo>
                  <a:pt x="1160043" y="0"/>
                </a:lnTo>
                <a:lnTo>
                  <a:pt x="1708683" y="548640"/>
                </a:lnTo>
                <a:lnTo>
                  <a:pt x="1160043" y="1097280"/>
                </a:lnTo>
                <a:lnTo>
                  <a:pt x="0" y="109728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2" name="Freeform: Shape 41"/>
          <p:cNvSpPr/>
          <p:nvPr/>
        </p:nvSpPr>
        <p:spPr>
          <a:xfrm>
            <a:off x="5960525" y="5376752"/>
            <a:ext cx="1714500" cy="1097280"/>
          </a:xfrm>
          <a:custGeom>
            <a:avLst/>
            <a:gdLst>
              <a:gd name="connsiteX0" fmla="*/ 352446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62975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52446" y="0"/>
                </a:moveTo>
                <a:lnTo>
                  <a:pt x="1165860" y="0"/>
                </a:lnTo>
                <a:lnTo>
                  <a:pt x="1714500" y="548640"/>
                </a:lnTo>
                <a:lnTo>
                  <a:pt x="1165860" y="1097280"/>
                </a:lnTo>
                <a:lnTo>
                  <a:pt x="0" y="1097280"/>
                </a:lnTo>
                <a:lnTo>
                  <a:pt x="0" y="1062975"/>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3" name="Text Placeholder 3"/>
          <p:cNvSpPr txBox="1">
            <a:spLocks/>
          </p:cNvSpPr>
          <p:nvPr/>
        </p:nvSpPr>
        <p:spPr>
          <a:xfrm>
            <a:off x="7878292" y="1248782"/>
            <a:ext cx="64761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dirty="0">
                <a:solidFill>
                  <a:schemeClr val="bg1"/>
                </a:solidFill>
                <a:latin typeface="Lato"/>
              </a:rPr>
              <a:t>01</a:t>
            </a:r>
          </a:p>
        </p:txBody>
      </p:sp>
      <p:sp>
        <p:nvSpPr>
          <p:cNvPr id="44" name="Text Placeholder 3"/>
          <p:cNvSpPr txBox="1">
            <a:spLocks/>
          </p:cNvSpPr>
          <p:nvPr/>
        </p:nvSpPr>
        <p:spPr>
          <a:xfrm>
            <a:off x="7530939" y="2336889"/>
            <a:ext cx="64761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dirty="0">
                <a:solidFill>
                  <a:schemeClr val="bg1"/>
                </a:solidFill>
                <a:latin typeface="Lato"/>
              </a:rPr>
              <a:t>02</a:t>
            </a:r>
          </a:p>
        </p:txBody>
      </p:sp>
      <p:sp>
        <p:nvSpPr>
          <p:cNvPr id="45" name="Text Placeholder 3"/>
          <p:cNvSpPr txBox="1">
            <a:spLocks/>
          </p:cNvSpPr>
          <p:nvPr/>
        </p:nvSpPr>
        <p:spPr>
          <a:xfrm>
            <a:off x="7218353" y="3386879"/>
            <a:ext cx="64761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dirty="0">
                <a:solidFill>
                  <a:schemeClr val="bg1"/>
                </a:solidFill>
                <a:latin typeface="Lato"/>
              </a:rPr>
              <a:t>03</a:t>
            </a:r>
          </a:p>
        </p:txBody>
      </p:sp>
      <p:sp>
        <p:nvSpPr>
          <p:cNvPr id="46" name="Text Placeholder 3"/>
          <p:cNvSpPr txBox="1">
            <a:spLocks/>
          </p:cNvSpPr>
          <p:nvPr/>
        </p:nvSpPr>
        <p:spPr>
          <a:xfrm>
            <a:off x="6843507" y="4478646"/>
            <a:ext cx="64761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dirty="0">
                <a:solidFill>
                  <a:schemeClr val="bg1"/>
                </a:solidFill>
                <a:latin typeface="Lato"/>
              </a:rPr>
              <a:t>04</a:t>
            </a:r>
          </a:p>
        </p:txBody>
      </p:sp>
      <p:sp>
        <p:nvSpPr>
          <p:cNvPr id="47" name="Text Placeholder 3"/>
          <p:cNvSpPr txBox="1">
            <a:spLocks/>
          </p:cNvSpPr>
          <p:nvPr/>
        </p:nvSpPr>
        <p:spPr>
          <a:xfrm>
            <a:off x="6423012" y="5601278"/>
            <a:ext cx="64761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dirty="0">
                <a:solidFill>
                  <a:schemeClr val="bg1"/>
                </a:solidFill>
                <a:latin typeface="Lato"/>
              </a:rPr>
              <a:t>05</a:t>
            </a:r>
          </a:p>
        </p:txBody>
      </p:sp>
      <p:grpSp>
        <p:nvGrpSpPr>
          <p:cNvPr id="48" name="Group 47"/>
          <p:cNvGrpSpPr/>
          <p:nvPr/>
        </p:nvGrpSpPr>
        <p:grpSpPr>
          <a:xfrm>
            <a:off x="2854311" y="1589129"/>
            <a:ext cx="3334303" cy="626754"/>
            <a:chOff x="4597685" y="3155872"/>
            <a:chExt cx="1699181" cy="470065"/>
          </a:xfrm>
        </p:grpSpPr>
        <p:sp>
          <p:nvSpPr>
            <p:cNvPr id="49" name="TextBox 48"/>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ndara" panose="020E0502030303020204" pitchFamily="34" charset="0"/>
                </a:rPr>
                <a:t>Lorem Ipsum</a:t>
              </a:r>
            </a:p>
          </p:txBody>
        </p:sp>
        <p:sp>
          <p:nvSpPr>
            <p:cNvPr id="50" name="TextBox 49"/>
            <p:cNvSpPr txBox="1"/>
            <p:nvPr/>
          </p:nvSpPr>
          <p:spPr>
            <a:xfrm>
              <a:off x="4597685" y="3348938"/>
              <a:ext cx="1699181" cy="276999"/>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 tempor incididunt.</a:t>
              </a:r>
              <a:endParaRPr lang="en-US" sz="1200" dirty="0">
                <a:solidFill>
                  <a:schemeClr val="tx2">
                    <a:lumMod val="50000"/>
                    <a:lumOff val="50000"/>
                  </a:schemeClr>
                </a:solidFill>
                <a:latin typeface="Candara" panose="020E0502030303020204" pitchFamily="34" charset="0"/>
              </a:endParaRPr>
            </a:p>
          </p:txBody>
        </p:sp>
      </p:grpSp>
      <p:grpSp>
        <p:nvGrpSpPr>
          <p:cNvPr id="51" name="Group 50"/>
          <p:cNvGrpSpPr/>
          <p:nvPr/>
        </p:nvGrpSpPr>
        <p:grpSpPr>
          <a:xfrm>
            <a:off x="2633461" y="2616219"/>
            <a:ext cx="3334303" cy="626754"/>
            <a:chOff x="4597685" y="3155872"/>
            <a:chExt cx="1699181" cy="470065"/>
          </a:xfrm>
        </p:grpSpPr>
        <p:sp>
          <p:nvSpPr>
            <p:cNvPr id="52" name="TextBox 51"/>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ndara" panose="020E0502030303020204" pitchFamily="34" charset="0"/>
                </a:rPr>
                <a:t>Lorem Ipsum</a:t>
              </a:r>
            </a:p>
          </p:txBody>
        </p:sp>
        <p:sp>
          <p:nvSpPr>
            <p:cNvPr id="53" name="TextBox 52"/>
            <p:cNvSpPr txBox="1"/>
            <p:nvPr/>
          </p:nvSpPr>
          <p:spPr>
            <a:xfrm>
              <a:off x="4597685" y="3348938"/>
              <a:ext cx="1699181" cy="276999"/>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 tempor incididunt.</a:t>
              </a:r>
              <a:endParaRPr lang="en-US" sz="1200" dirty="0">
                <a:solidFill>
                  <a:schemeClr val="tx2">
                    <a:lumMod val="50000"/>
                    <a:lumOff val="50000"/>
                  </a:schemeClr>
                </a:solidFill>
                <a:latin typeface="Candara" panose="020E0502030303020204" pitchFamily="34" charset="0"/>
              </a:endParaRPr>
            </a:p>
          </p:txBody>
        </p:sp>
      </p:grpSp>
      <p:grpSp>
        <p:nvGrpSpPr>
          <p:cNvPr id="54" name="Group 53"/>
          <p:cNvGrpSpPr/>
          <p:nvPr/>
        </p:nvGrpSpPr>
        <p:grpSpPr>
          <a:xfrm>
            <a:off x="2326646" y="3738671"/>
            <a:ext cx="3334303" cy="626754"/>
            <a:chOff x="4597685" y="3155872"/>
            <a:chExt cx="1699181" cy="470065"/>
          </a:xfrm>
        </p:grpSpPr>
        <p:sp>
          <p:nvSpPr>
            <p:cNvPr id="55" name="TextBox 54"/>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ndara" panose="020E0502030303020204" pitchFamily="34" charset="0"/>
                </a:rPr>
                <a:t>Lorem Ipsum</a:t>
              </a:r>
            </a:p>
          </p:txBody>
        </p:sp>
        <p:sp>
          <p:nvSpPr>
            <p:cNvPr id="56" name="TextBox 55"/>
            <p:cNvSpPr txBox="1"/>
            <p:nvPr/>
          </p:nvSpPr>
          <p:spPr>
            <a:xfrm>
              <a:off x="4597685" y="3348938"/>
              <a:ext cx="1699181" cy="276999"/>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 tempor incididunt.</a:t>
              </a:r>
              <a:endParaRPr lang="en-US" sz="1200" dirty="0">
                <a:solidFill>
                  <a:schemeClr val="tx2">
                    <a:lumMod val="50000"/>
                    <a:lumOff val="50000"/>
                  </a:schemeClr>
                </a:solidFill>
                <a:latin typeface="Candara" panose="020E0502030303020204" pitchFamily="34" charset="0"/>
              </a:endParaRPr>
            </a:p>
          </p:txBody>
        </p:sp>
      </p:grpSp>
      <p:grpSp>
        <p:nvGrpSpPr>
          <p:cNvPr id="57" name="Group 56"/>
          <p:cNvGrpSpPr/>
          <p:nvPr/>
        </p:nvGrpSpPr>
        <p:grpSpPr>
          <a:xfrm>
            <a:off x="2010601" y="4881399"/>
            <a:ext cx="3334303" cy="626754"/>
            <a:chOff x="4597685" y="3155872"/>
            <a:chExt cx="1699181" cy="470065"/>
          </a:xfrm>
        </p:grpSpPr>
        <p:sp>
          <p:nvSpPr>
            <p:cNvPr id="58" name="TextBox 57"/>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ndara" panose="020E0502030303020204" pitchFamily="34" charset="0"/>
                </a:rPr>
                <a:t>Lorem Ipsum</a:t>
              </a:r>
            </a:p>
          </p:txBody>
        </p:sp>
        <p:sp>
          <p:nvSpPr>
            <p:cNvPr id="59" name="TextBox 58"/>
            <p:cNvSpPr txBox="1"/>
            <p:nvPr/>
          </p:nvSpPr>
          <p:spPr>
            <a:xfrm>
              <a:off x="4597685" y="3348938"/>
              <a:ext cx="1699181" cy="276999"/>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 tempor incididunt.</a:t>
              </a:r>
              <a:endParaRPr lang="en-US" sz="1200" dirty="0">
                <a:solidFill>
                  <a:schemeClr val="tx2">
                    <a:lumMod val="50000"/>
                    <a:lumOff val="50000"/>
                  </a:schemeClr>
                </a:solidFill>
                <a:latin typeface="Candara" panose="020E0502030303020204" pitchFamily="34" charset="0"/>
              </a:endParaRPr>
            </a:p>
          </p:txBody>
        </p:sp>
      </p:grpSp>
      <p:grpSp>
        <p:nvGrpSpPr>
          <p:cNvPr id="60" name="Group 59"/>
          <p:cNvGrpSpPr/>
          <p:nvPr/>
        </p:nvGrpSpPr>
        <p:grpSpPr>
          <a:xfrm>
            <a:off x="1674694" y="6002786"/>
            <a:ext cx="3334303" cy="626754"/>
            <a:chOff x="4597685" y="3155872"/>
            <a:chExt cx="1699181" cy="470065"/>
          </a:xfrm>
        </p:grpSpPr>
        <p:sp>
          <p:nvSpPr>
            <p:cNvPr id="61" name="TextBox 60"/>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ndara" panose="020E0502030303020204" pitchFamily="34" charset="0"/>
                </a:rPr>
                <a:t>Lorem Ipsum</a:t>
              </a:r>
            </a:p>
          </p:txBody>
        </p:sp>
        <p:sp>
          <p:nvSpPr>
            <p:cNvPr id="62" name="TextBox 61"/>
            <p:cNvSpPr txBox="1"/>
            <p:nvPr/>
          </p:nvSpPr>
          <p:spPr>
            <a:xfrm>
              <a:off x="4597685" y="3348938"/>
              <a:ext cx="1699181" cy="276999"/>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 tempor incididunt.</a:t>
              </a:r>
              <a:endParaRPr lang="en-US" sz="1200" dirty="0">
                <a:solidFill>
                  <a:schemeClr val="tx2">
                    <a:lumMod val="50000"/>
                    <a:lumOff val="50000"/>
                  </a:schemeClr>
                </a:solidFill>
                <a:latin typeface="Candara" panose="020E0502030303020204" pitchFamily="34" charset="0"/>
              </a:endParaRPr>
            </a:p>
          </p:txBody>
        </p:sp>
      </p:grpSp>
      <p:grpSp>
        <p:nvGrpSpPr>
          <p:cNvPr id="63" name="Group 62"/>
          <p:cNvGrpSpPr/>
          <p:nvPr/>
        </p:nvGrpSpPr>
        <p:grpSpPr>
          <a:xfrm>
            <a:off x="9107110" y="2423720"/>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4"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6"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72" name="Group 71"/>
          <p:cNvGrpSpPr/>
          <p:nvPr/>
        </p:nvGrpSpPr>
        <p:grpSpPr>
          <a:xfrm>
            <a:off x="8784496" y="3463216"/>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73"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5"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93" name="Group 92"/>
          <p:cNvGrpSpPr/>
          <p:nvPr/>
        </p:nvGrpSpPr>
        <p:grpSpPr>
          <a:xfrm>
            <a:off x="8057470" y="5637515"/>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4"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5"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6"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7"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8"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9"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0"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1"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2"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3"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104" name="Group 103"/>
          <p:cNvGrpSpPr/>
          <p:nvPr/>
        </p:nvGrpSpPr>
        <p:grpSpPr>
          <a:xfrm>
            <a:off x="9327527" y="1229008"/>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5"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6"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7"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8"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9"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0"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1"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2"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3"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4"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5"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6"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7"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8"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19"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0"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1"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2"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3"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4"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5"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6"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7"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8"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29"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0"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1"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2"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3"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4"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5"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6"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7"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8"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9"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140" name="Freeform 9"/>
          <p:cNvSpPr>
            <a:spLocks noChangeAspect="1" noEditPoints="1"/>
          </p:cNvSpPr>
          <p:nvPr/>
        </p:nvSpPr>
        <p:spPr bwMode="auto">
          <a:xfrm>
            <a:off x="8274946" y="4573154"/>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141" name="TextBox 140"/>
          <p:cNvSpPr txBox="1"/>
          <p:nvPr/>
        </p:nvSpPr>
        <p:spPr>
          <a:xfrm>
            <a:off x="8997153" y="1879651"/>
            <a:ext cx="1306418"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42" name="TextBox 141"/>
          <p:cNvSpPr txBox="1"/>
          <p:nvPr/>
        </p:nvSpPr>
        <p:spPr>
          <a:xfrm>
            <a:off x="8752597" y="2956309"/>
            <a:ext cx="1306418"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43" name="TextBox 142"/>
          <p:cNvSpPr txBox="1"/>
          <p:nvPr/>
        </p:nvSpPr>
        <p:spPr>
          <a:xfrm>
            <a:off x="8452713" y="4049267"/>
            <a:ext cx="1306418"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44" name="TextBox 143"/>
          <p:cNvSpPr txBox="1"/>
          <p:nvPr/>
        </p:nvSpPr>
        <p:spPr>
          <a:xfrm>
            <a:off x="8021109" y="5107637"/>
            <a:ext cx="1306418"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45" name="TextBox 144"/>
          <p:cNvSpPr txBox="1"/>
          <p:nvPr/>
        </p:nvSpPr>
        <p:spPr>
          <a:xfrm>
            <a:off x="7632861" y="6196836"/>
            <a:ext cx="1306418"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pic>
        <p:nvPicPr>
          <p:cNvPr id="146" name="Picture 145">
            <a:hlinkClick r:id="rId2"/>
            <a:extLst>
              <a:ext uri="{FF2B5EF4-FFF2-40B4-BE49-F238E27FC236}">
                <a16:creationId xmlns:a16="http://schemas.microsoft.com/office/drawing/2014/main" id="{C0B7CC69-7CA5-49C7-BD47-ACBB2C04D1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0571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dissolve">
                                      <p:cBhvr>
                                        <p:cTn id="11" dur="500"/>
                                        <p:tgtEl>
                                          <p:spTgt spid="3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wipe(left)">
                                      <p:cBhvr>
                                        <p:cTn id="18" dur="500"/>
                                        <p:tgtEl>
                                          <p:spTgt spid="34"/>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left)">
                                      <p:cBhvr>
                                        <p:cTn id="22" dur="500"/>
                                        <p:tgtEl>
                                          <p:spTgt spid="48"/>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animEffect transition="in" filter="fade">
                                      <p:cBhvr>
                                        <p:cTn id="28" dur="500"/>
                                        <p:tgtEl>
                                          <p:spTgt spid="43"/>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104"/>
                                        </p:tgtEl>
                                        <p:attrNameLst>
                                          <p:attrName>style.visibility</p:attrName>
                                        </p:attrNameLst>
                                      </p:cBhvr>
                                      <p:to>
                                        <p:strVal val="visible"/>
                                      </p:to>
                                    </p:set>
                                    <p:anim calcmode="lin" valueType="num">
                                      <p:cBhvr>
                                        <p:cTn id="32" dur="500" fill="hold"/>
                                        <p:tgtEl>
                                          <p:spTgt spid="104"/>
                                        </p:tgtEl>
                                        <p:attrNameLst>
                                          <p:attrName>ppt_w</p:attrName>
                                        </p:attrNameLst>
                                      </p:cBhvr>
                                      <p:tavLst>
                                        <p:tav tm="0">
                                          <p:val>
                                            <p:fltVal val="0"/>
                                          </p:val>
                                        </p:tav>
                                        <p:tav tm="100000">
                                          <p:val>
                                            <p:strVal val="#ppt_w"/>
                                          </p:val>
                                        </p:tav>
                                      </p:tavLst>
                                    </p:anim>
                                    <p:anim calcmode="lin" valueType="num">
                                      <p:cBhvr>
                                        <p:cTn id="33" dur="500" fill="hold"/>
                                        <p:tgtEl>
                                          <p:spTgt spid="104"/>
                                        </p:tgtEl>
                                        <p:attrNameLst>
                                          <p:attrName>ppt_h</p:attrName>
                                        </p:attrNameLst>
                                      </p:cBhvr>
                                      <p:tavLst>
                                        <p:tav tm="0">
                                          <p:val>
                                            <p:fltVal val="0"/>
                                          </p:val>
                                        </p:tav>
                                        <p:tav tm="100000">
                                          <p:val>
                                            <p:strVal val="#ppt_h"/>
                                          </p:val>
                                        </p:tav>
                                      </p:tavLst>
                                    </p:anim>
                                    <p:animEffect transition="in" filter="fade">
                                      <p:cBhvr>
                                        <p:cTn id="34" dur="500"/>
                                        <p:tgtEl>
                                          <p:spTgt spid="10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41"/>
                                        </p:tgtEl>
                                        <p:attrNameLst>
                                          <p:attrName>style.visibility</p:attrName>
                                        </p:attrNameLst>
                                      </p:cBhvr>
                                      <p:to>
                                        <p:strVal val="visible"/>
                                      </p:to>
                                    </p:set>
                                    <p:anim calcmode="lin" valueType="num">
                                      <p:cBhvr>
                                        <p:cTn id="37" dur="500" fill="hold"/>
                                        <p:tgtEl>
                                          <p:spTgt spid="141"/>
                                        </p:tgtEl>
                                        <p:attrNameLst>
                                          <p:attrName>ppt_w</p:attrName>
                                        </p:attrNameLst>
                                      </p:cBhvr>
                                      <p:tavLst>
                                        <p:tav tm="0">
                                          <p:val>
                                            <p:fltVal val="0"/>
                                          </p:val>
                                        </p:tav>
                                        <p:tav tm="100000">
                                          <p:val>
                                            <p:strVal val="#ppt_w"/>
                                          </p:val>
                                        </p:tav>
                                      </p:tavLst>
                                    </p:anim>
                                    <p:anim calcmode="lin" valueType="num">
                                      <p:cBhvr>
                                        <p:cTn id="38" dur="500" fill="hold"/>
                                        <p:tgtEl>
                                          <p:spTgt spid="141"/>
                                        </p:tgtEl>
                                        <p:attrNameLst>
                                          <p:attrName>ppt_h</p:attrName>
                                        </p:attrNameLst>
                                      </p:cBhvr>
                                      <p:tavLst>
                                        <p:tav tm="0">
                                          <p:val>
                                            <p:fltVal val="0"/>
                                          </p:val>
                                        </p:tav>
                                        <p:tav tm="100000">
                                          <p:val>
                                            <p:strVal val="#ppt_h"/>
                                          </p:val>
                                        </p:tav>
                                      </p:tavLst>
                                    </p:anim>
                                    <p:animEffect transition="in" filter="fade">
                                      <p:cBhvr>
                                        <p:cTn id="39" dur="500"/>
                                        <p:tgtEl>
                                          <p:spTgt spid="141"/>
                                        </p:tgtEl>
                                      </p:cBhvr>
                                    </p:animEffect>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wipe(left)">
                                      <p:cBhvr>
                                        <p:cTn id="47" dur="500"/>
                                        <p:tgtEl>
                                          <p:spTgt spid="36"/>
                                        </p:tgtEl>
                                      </p:cBhvr>
                                    </p:animEffect>
                                  </p:childTnLst>
                                </p:cTn>
                              </p:par>
                            </p:childTnLst>
                          </p:cTn>
                        </p:par>
                        <p:par>
                          <p:cTn id="48" fill="hold">
                            <p:stCondLst>
                              <p:cond delay="4000"/>
                            </p:stCondLst>
                            <p:childTnLst>
                              <p:par>
                                <p:cTn id="49" presetID="22" presetClass="entr" presetSubtype="8"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left)">
                                      <p:cBhvr>
                                        <p:cTn id="51" dur="500"/>
                                        <p:tgtEl>
                                          <p:spTgt spid="5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500" fill="hold"/>
                                        <p:tgtEl>
                                          <p:spTgt spid="44"/>
                                        </p:tgtEl>
                                        <p:attrNameLst>
                                          <p:attrName>ppt_w</p:attrName>
                                        </p:attrNameLst>
                                      </p:cBhvr>
                                      <p:tavLst>
                                        <p:tav tm="0">
                                          <p:val>
                                            <p:fltVal val="0"/>
                                          </p:val>
                                        </p:tav>
                                        <p:tav tm="100000">
                                          <p:val>
                                            <p:strVal val="#ppt_w"/>
                                          </p:val>
                                        </p:tav>
                                      </p:tavLst>
                                    </p:anim>
                                    <p:anim calcmode="lin" valueType="num">
                                      <p:cBhvr>
                                        <p:cTn id="56" dur="500" fill="hold"/>
                                        <p:tgtEl>
                                          <p:spTgt spid="44"/>
                                        </p:tgtEl>
                                        <p:attrNameLst>
                                          <p:attrName>ppt_h</p:attrName>
                                        </p:attrNameLst>
                                      </p:cBhvr>
                                      <p:tavLst>
                                        <p:tav tm="0">
                                          <p:val>
                                            <p:fltVal val="0"/>
                                          </p:val>
                                        </p:tav>
                                        <p:tav tm="100000">
                                          <p:val>
                                            <p:strVal val="#ppt_h"/>
                                          </p:val>
                                        </p:tav>
                                      </p:tavLst>
                                    </p:anim>
                                    <p:animEffect transition="in" filter="fade">
                                      <p:cBhvr>
                                        <p:cTn id="57" dur="500"/>
                                        <p:tgtEl>
                                          <p:spTgt spid="44"/>
                                        </p:tgtEl>
                                      </p:cBhvr>
                                    </p:animEffect>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p:cTn id="66" dur="500" fill="hold"/>
                                        <p:tgtEl>
                                          <p:spTgt spid="142"/>
                                        </p:tgtEl>
                                        <p:attrNameLst>
                                          <p:attrName>ppt_w</p:attrName>
                                        </p:attrNameLst>
                                      </p:cBhvr>
                                      <p:tavLst>
                                        <p:tav tm="0">
                                          <p:val>
                                            <p:fltVal val="0"/>
                                          </p:val>
                                        </p:tav>
                                        <p:tav tm="100000">
                                          <p:val>
                                            <p:strVal val="#ppt_w"/>
                                          </p:val>
                                        </p:tav>
                                      </p:tavLst>
                                    </p:anim>
                                    <p:anim calcmode="lin" valueType="num">
                                      <p:cBhvr>
                                        <p:cTn id="67" dur="500" fill="hold"/>
                                        <p:tgtEl>
                                          <p:spTgt spid="142"/>
                                        </p:tgtEl>
                                        <p:attrNameLst>
                                          <p:attrName>ppt_h</p:attrName>
                                        </p:attrNameLst>
                                      </p:cBhvr>
                                      <p:tavLst>
                                        <p:tav tm="0">
                                          <p:val>
                                            <p:fltVal val="0"/>
                                          </p:val>
                                        </p:tav>
                                        <p:tav tm="100000">
                                          <p:val>
                                            <p:strVal val="#ppt_h"/>
                                          </p:val>
                                        </p:tav>
                                      </p:tavLst>
                                    </p:anim>
                                    <p:animEffect transition="in" filter="fade">
                                      <p:cBhvr>
                                        <p:cTn id="68" dur="500"/>
                                        <p:tgtEl>
                                          <p:spTgt spid="142"/>
                                        </p:tgtEl>
                                      </p:cBhvr>
                                    </p:animEffect>
                                  </p:childTnLst>
                                </p:cTn>
                              </p:par>
                            </p:childTnLst>
                          </p:cTn>
                        </p:par>
                        <p:par>
                          <p:cTn id="69" fill="hold">
                            <p:stCondLst>
                              <p:cond delay="5500"/>
                            </p:stCondLst>
                            <p:childTnLst>
                              <p:par>
                                <p:cTn id="70" presetID="22" presetClass="entr" presetSubtype="8"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left)">
                                      <p:cBhvr>
                                        <p:cTn id="72" dur="500"/>
                                        <p:tgtEl>
                                          <p:spTgt spid="17"/>
                                        </p:tgtEl>
                                      </p:cBhvr>
                                    </p:animEffect>
                                  </p:childTnLst>
                                </p:cTn>
                              </p:par>
                            </p:childTnLst>
                          </p:cTn>
                        </p:par>
                        <p:par>
                          <p:cTn id="73" fill="hold">
                            <p:stCondLst>
                              <p:cond delay="6000"/>
                            </p:stCondLst>
                            <p:childTnLst>
                              <p:par>
                                <p:cTn id="74" presetID="22" presetClass="entr" presetSubtype="8" fill="hold" grpId="0" nodeType="after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wipe(left)">
                                      <p:cBhvr>
                                        <p:cTn id="76" dur="500"/>
                                        <p:tgtEl>
                                          <p:spTgt spid="38"/>
                                        </p:tgtEl>
                                      </p:cBhvr>
                                    </p:animEffect>
                                  </p:childTnLst>
                                </p:cTn>
                              </p:par>
                            </p:childTnLst>
                          </p:cTn>
                        </p:par>
                        <p:par>
                          <p:cTn id="77" fill="hold">
                            <p:stCondLst>
                              <p:cond delay="6500"/>
                            </p:stCondLst>
                            <p:childTnLst>
                              <p:par>
                                <p:cTn id="78" presetID="22" presetClass="entr" presetSubtype="8" fill="hold" nodeType="after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wipe(left)">
                                      <p:cBhvr>
                                        <p:cTn id="80" dur="500"/>
                                        <p:tgtEl>
                                          <p:spTgt spid="5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5"/>
                                        </p:tgtEl>
                                        <p:attrNameLst>
                                          <p:attrName>style.visibility</p:attrName>
                                        </p:attrNameLst>
                                      </p:cBhvr>
                                      <p:to>
                                        <p:strVal val="visible"/>
                                      </p:to>
                                    </p:set>
                                    <p:anim calcmode="lin" valueType="num">
                                      <p:cBhvr>
                                        <p:cTn id="84" dur="500" fill="hold"/>
                                        <p:tgtEl>
                                          <p:spTgt spid="45"/>
                                        </p:tgtEl>
                                        <p:attrNameLst>
                                          <p:attrName>ppt_w</p:attrName>
                                        </p:attrNameLst>
                                      </p:cBhvr>
                                      <p:tavLst>
                                        <p:tav tm="0">
                                          <p:val>
                                            <p:fltVal val="0"/>
                                          </p:val>
                                        </p:tav>
                                        <p:tav tm="100000">
                                          <p:val>
                                            <p:strVal val="#ppt_w"/>
                                          </p:val>
                                        </p:tav>
                                      </p:tavLst>
                                    </p:anim>
                                    <p:anim calcmode="lin" valueType="num">
                                      <p:cBhvr>
                                        <p:cTn id="85" dur="500" fill="hold"/>
                                        <p:tgtEl>
                                          <p:spTgt spid="45"/>
                                        </p:tgtEl>
                                        <p:attrNameLst>
                                          <p:attrName>ppt_h</p:attrName>
                                        </p:attrNameLst>
                                      </p:cBhvr>
                                      <p:tavLst>
                                        <p:tav tm="0">
                                          <p:val>
                                            <p:fltVal val="0"/>
                                          </p:val>
                                        </p:tav>
                                        <p:tav tm="100000">
                                          <p:val>
                                            <p:strVal val="#ppt_h"/>
                                          </p:val>
                                        </p:tav>
                                      </p:tavLst>
                                    </p:anim>
                                    <p:animEffect transition="in" filter="fade">
                                      <p:cBhvr>
                                        <p:cTn id="86" dur="500"/>
                                        <p:tgtEl>
                                          <p:spTgt spid="45"/>
                                        </p:tgtEl>
                                      </p:cBhvr>
                                    </p:animEffect>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72"/>
                                        </p:tgtEl>
                                        <p:attrNameLst>
                                          <p:attrName>style.visibility</p:attrName>
                                        </p:attrNameLst>
                                      </p:cBhvr>
                                      <p:to>
                                        <p:strVal val="visible"/>
                                      </p:to>
                                    </p:set>
                                    <p:anim calcmode="lin" valueType="num">
                                      <p:cBhvr>
                                        <p:cTn id="90" dur="500" fill="hold"/>
                                        <p:tgtEl>
                                          <p:spTgt spid="72"/>
                                        </p:tgtEl>
                                        <p:attrNameLst>
                                          <p:attrName>ppt_w</p:attrName>
                                        </p:attrNameLst>
                                      </p:cBhvr>
                                      <p:tavLst>
                                        <p:tav tm="0">
                                          <p:val>
                                            <p:fltVal val="0"/>
                                          </p:val>
                                        </p:tav>
                                        <p:tav tm="100000">
                                          <p:val>
                                            <p:strVal val="#ppt_w"/>
                                          </p:val>
                                        </p:tav>
                                      </p:tavLst>
                                    </p:anim>
                                    <p:anim calcmode="lin" valueType="num">
                                      <p:cBhvr>
                                        <p:cTn id="91" dur="500" fill="hold"/>
                                        <p:tgtEl>
                                          <p:spTgt spid="72"/>
                                        </p:tgtEl>
                                        <p:attrNameLst>
                                          <p:attrName>ppt_h</p:attrName>
                                        </p:attrNameLst>
                                      </p:cBhvr>
                                      <p:tavLst>
                                        <p:tav tm="0">
                                          <p:val>
                                            <p:fltVal val="0"/>
                                          </p:val>
                                        </p:tav>
                                        <p:tav tm="100000">
                                          <p:val>
                                            <p:strVal val="#ppt_h"/>
                                          </p:val>
                                        </p:tav>
                                      </p:tavLst>
                                    </p:anim>
                                    <p:animEffect transition="in" filter="fade">
                                      <p:cBhvr>
                                        <p:cTn id="92" dur="500"/>
                                        <p:tgtEl>
                                          <p:spTgt spid="72"/>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143"/>
                                        </p:tgtEl>
                                        <p:attrNameLst>
                                          <p:attrName>style.visibility</p:attrName>
                                        </p:attrNameLst>
                                      </p:cBhvr>
                                      <p:to>
                                        <p:strVal val="visible"/>
                                      </p:to>
                                    </p:set>
                                    <p:anim calcmode="lin" valueType="num">
                                      <p:cBhvr>
                                        <p:cTn id="95" dur="500" fill="hold"/>
                                        <p:tgtEl>
                                          <p:spTgt spid="143"/>
                                        </p:tgtEl>
                                        <p:attrNameLst>
                                          <p:attrName>ppt_w</p:attrName>
                                        </p:attrNameLst>
                                      </p:cBhvr>
                                      <p:tavLst>
                                        <p:tav tm="0">
                                          <p:val>
                                            <p:fltVal val="0"/>
                                          </p:val>
                                        </p:tav>
                                        <p:tav tm="100000">
                                          <p:val>
                                            <p:strVal val="#ppt_w"/>
                                          </p:val>
                                        </p:tav>
                                      </p:tavLst>
                                    </p:anim>
                                    <p:anim calcmode="lin" valueType="num">
                                      <p:cBhvr>
                                        <p:cTn id="96" dur="500" fill="hold"/>
                                        <p:tgtEl>
                                          <p:spTgt spid="143"/>
                                        </p:tgtEl>
                                        <p:attrNameLst>
                                          <p:attrName>ppt_h</p:attrName>
                                        </p:attrNameLst>
                                      </p:cBhvr>
                                      <p:tavLst>
                                        <p:tav tm="0">
                                          <p:val>
                                            <p:fltVal val="0"/>
                                          </p:val>
                                        </p:tav>
                                        <p:tav tm="100000">
                                          <p:val>
                                            <p:strVal val="#ppt_h"/>
                                          </p:val>
                                        </p:tav>
                                      </p:tavLst>
                                    </p:anim>
                                    <p:animEffect transition="in" filter="fade">
                                      <p:cBhvr>
                                        <p:cTn id="97" dur="500"/>
                                        <p:tgtEl>
                                          <p:spTgt spid="143"/>
                                        </p:tgtEl>
                                      </p:cBhvr>
                                    </p:animEffect>
                                  </p:childTnLst>
                                </p:cTn>
                              </p:par>
                            </p:childTnLst>
                          </p:cTn>
                        </p:par>
                        <p:par>
                          <p:cTn id="98" fill="hold">
                            <p:stCondLst>
                              <p:cond delay="8000"/>
                            </p:stCondLst>
                            <p:childTnLst>
                              <p:par>
                                <p:cTn id="99" presetID="22" presetClass="entr" presetSubtype="8"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wipe(left)">
                                      <p:cBhvr>
                                        <p:cTn id="101" dur="500"/>
                                        <p:tgtEl>
                                          <p:spTgt spid="20"/>
                                        </p:tgtEl>
                                      </p:cBhvr>
                                    </p:animEffect>
                                  </p:childTnLst>
                                </p:cTn>
                              </p:par>
                            </p:childTnLst>
                          </p:cTn>
                        </p:par>
                        <p:par>
                          <p:cTn id="102" fill="hold">
                            <p:stCondLst>
                              <p:cond delay="8500"/>
                            </p:stCondLst>
                            <p:childTnLst>
                              <p:par>
                                <p:cTn id="103" presetID="22" presetClass="entr" presetSubtype="8"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wipe(left)">
                                      <p:cBhvr>
                                        <p:cTn id="105" dur="500"/>
                                        <p:tgtEl>
                                          <p:spTgt spid="40"/>
                                        </p:tgtEl>
                                      </p:cBhvr>
                                    </p:animEffect>
                                  </p:childTnLst>
                                </p:cTn>
                              </p:par>
                            </p:childTnLst>
                          </p:cTn>
                        </p:par>
                        <p:par>
                          <p:cTn id="106" fill="hold">
                            <p:stCondLst>
                              <p:cond delay="9000"/>
                            </p:stCondLst>
                            <p:childTnLst>
                              <p:par>
                                <p:cTn id="107" presetID="22" presetClass="entr" presetSubtype="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Effect transition="in" filter="wipe(left)">
                                      <p:cBhvr>
                                        <p:cTn id="109" dur="500"/>
                                        <p:tgtEl>
                                          <p:spTgt spid="57"/>
                                        </p:tgtEl>
                                      </p:cBhvr>
                                    </p:animEffect>
                                  </p:childTnLst>
                                </p:cTn>
                              </p:par>
                            </p:childTnLst>
                          </p:cTn>
                        </p:par>
                        <p:par>
                          <p:cTn id="110" fill="hold">
                            <p:stCondLst>
                              <p:cond delay="9500"/>
                            </p:stCondLst>
                            <p:childTnLst>
                              <p:par>
                                <p:cTn id="111" presetID="53" presetClass="entr" presetSubtype="16" fill="hold" grpId="0" nodeType="afterEffect">
                                  <p:stCondLst>
                                    <p:cond delay="0"/>
                                  </p:stCondLst>
                                  <p:childTnLst>
                                    <p:set>
                                      <p:cBhvr>
                                        <p:cTn id="112" dur="1" fill="hold">
                                          <p:stCondLst>
                                            <p:cond delay="0"/>
                                          </p:stCondLst>
                                        </p:cTn>
                                        <p:tgtEl>
                                          <p:spTgt spid="46"/>
                                        </p:tgtEl>
                                        <p:attrNameLst>
                                          <p:attrName>style.visibility</p:attrName>
                                        </p:attrNameLst>
                                      </p:cBhvr>
                                      <p:to>
                                        <p:strVal val="visible"/>
                                      </p:to>
                                    </p:set>
                                    <p:anim calcmode="lin" valueType="num">
                                      <p:cBhvr>
                                        <p:cTn id="113" dur="500" fill="hold"/>
                                        <p:tgtEl>
                                          <p:spTgt spid="46"/>
                                        </p:tgtEl>
                                        <p:attrNameLst>
                                          <p:attrName>ppt_w</p:attrName>
                                        </p:attrNameLst>
                                      </p:cBhvr>
                                      <p:tavLst>
                                        <p:tav tm="0">
                                          <p:val>
                                            <p:fltVal val="0"/>
                                          </p:val>
                                        </p:tav>
                                        <p:tav tm="100000">
                                          <p:val>
                                            <p:strVal val="#ppt_w"/>
                                          </p:val>
                                        </p:tav>
                                      </p:tavLst>
                                    </p:anim>
                                    <p:anim calcmode="lin" valueType="num">
                                      <p:cBhvr>
                                        <p:cTn id="114" dur="500" fill="hold"/>
                                        <p:tgtEl>
                                          <p:spTgt spid="46"/>
                                        </p:tgtEl>
                                        <p:attrNameLst>
                                          <p:attrName>ppt_h</p:attrName>
                                        </p:attrNameLst>
                                      </p:cBhvr>
                                      <p:tavLst>
                                        <p:tav tm="0">
                                          <p:val>
                                            <p:fltVal val="0"/>
                                          </p:val>
                                        </p:tav>
                                        <p:tav tm="100000">
                                          <p:val>
                                            <p:strVal val="#ppt_h"/>
                                          </p:val>
                                        </p:tav>
                                      </p:tavLst>
                                    </p:anim>
                                    <p:animEffect transition="in" filter="fade">
                                      <p:cBhvr>
                                        <p:cTn id="115" dur="500"/>
                                        <p:tgtEl>
                                          <p:spTgt spid="46"/>
                                        </p:tgtEl>
                                      </p:cBhvr>
                                    </p:animEffect>
                                  </p:childTnLst>
                                </p:cTn>
                              </p:par>
                            </p:childTnLst>
                          </p:cTn>
                        </p:par>
                        <p:par>
                          <p:cTn id="116" fill="hold">
                            <p:stCondLst>
                              <p:cond delay="10000"/>
                            </p:stCondLst>
                            <p:childTnLst>
                              <p:par>
                                <p:cTn id="117" presetID="53" presetClass="entr" presetSubtype="16" fill="hold" grpId="0" nodeType="afterEffect">
                                  <p:stCondLst>
                                    <p:cond delay="0"/>
                                  </p:stCondLst>
                                  <p:childTnLst>
                                    <p:set>
                                      <p:cBhvr>
                                        <p:cTn id="118" dur="1" fill="hold">
                                          <p:stCondLst>
                                            <p:cond delay="0"/>
                                          </p:stCondLst>
                                        </p:cTn>
                                        <p:tgtEl>
                                          <p:spTgt spid="140"/>
                                        </p:tgtEl>
                                        <p:attrNameLst>
                                          <p:attrName>style.visibility</p:attrName>
                                        </p:attrNameLst>
                                      </p:cBhvr>
                                      <p:to>
                                        <p:strVal val="visible"/>
                                      </p:to>
                                    </p:set>
                                    <p:anim calcmode="lin" valueType="num">
                                      <p:cBhvr>
                                        <p:cTn id="119" dur="500" fill="hold"/>
                                        <p:tgtEl>
                                          <p:spTgt spid="140"/>
                                        </p:tgtEl>
                                        <p:attrNameLst>
                                          <p:attrName>ppt_w</p:attrName>
                                        </p:attrNameLst>
                                      </p:cBhvr>
                                      <p:tavLst>
                                        <p:tav tm="0">
                                          <p:val>
                                            <p:fltVal val="0"/>
                                          </p:val>
                                        </p:tav>
                                        <p:tav tm="100000">
                                          <p:val>
                                            <p:strVal val="#ppt_w"/>
                                          </p:val>
                                        </p:tav>
                                      </p:tavLst>
                                    </p:anim>
                                    <p:anim calcmode="lin" valueType="num">
                                      <p:cBhvr>
                                        <p:cTn id="120" dur="500" fill="hold"/>
                                        <p:tgtEl>
                                          <p:spTgt spid="140"/>
                                        </p:tgtEl>
                                        <p:attrNameLst>
                                          <p:attrName>ppt_h</p:attrName>
                                        </p:attrNameLst>
                                      </p:cBhvr>
                                      <p:tavLst>
                                        <p:tav tm="0">
                                          <p:val>
                                            <p:fltVal val="0"/>
                                          </p:val>
                                        </p:tav>
                                        <p:tav tm="100000">
                                          <p:val>
                                            <p:strVal val="#ppt_h"/>
                                          </p:val>
                                        </p:tav>
                                      </p:tavLst>
                                    </p:anim>
                                    <p:animEffect transition="in" filter="fade">
                                      <p:cBhvr>
                                        <p:cTn id="121" dur="500"/>
                                        <p:tgtEl>
                                          <p:spTgt spid="140"/>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144"/>
                                        </p:tgtEl>
                                        <p:attrNameLst>
                                          <p:attrName>style.visibility</p:attrName>
                                        </p:attrNameLst>
                                      </p:cBhvr>
                                      <p:to>
                                        <p:strVal val="visible"/>
                                      </p:to>
                                    </p:set>
                                    <p:anim calcmode="lin" valueType="num">
                                      <p:cBhvr>
                                        <p:cTn id="124" dur="500" fill="hold"/>
                                        <p:tgtEl>
                                          <p:spTgt spid="144"/>
                                        </p:tgtEl>
                                        <p:attrNameLst>
                                          <p:attrName>ppt_w</p:attrName>
                                        </p:attrNameLst>
                                      </p:cBhvr>
                                      <p:tavLst>
                                        <p:tav tm="0">
                                          <p:val>
                                            <p:fltVal val="0"/>
                                          </p:val>
                                        </p:tav>
                                        <p:tav tm="100000">
                                          <p:val>
                                            <p:strVal val="#ppt_w"/>
                                          </p:val>
                                        </p:tav>
                                      </p:tavLst>
                                    </p:anim>
                                    <p:anim calcmode="lin" valueType="num">
                                      <p:cBhvr>
                                        <p:cTn id="125" dur="500" fill="hold"/>
                                        <p:tgtEl>
                                          <p:spTgt spid="144"/>
                                        </p:tgtEl>
                                        <p:attrNameLst>
                                          <p:attrName>ppt_h</p:attrName>
                                        </p:attrNameLst>
                                      </p:cBhvr>
                                      <p:tavLst>
                                        <p:tav tm="0">
                                          <p:val>
                                            <p:fltVal val="0"/>
                                          </p:val>
                                        </p:tav>
                                        <p:tav tm="100000">
                                          <p:val>
                                            <p:strVal val="#ppt_h"/>
                                          </p:val>
                                        </p:tav>
                                      </p:tavLst>
                                    </p:anim>
                                    <p:animEffect transition="in" filter="fade">
                                      <p:cBhvr>
                                        <p:cTn id="126" dur="500"/>
                                        <p:tgtEl>
                                          <p:spTgt spid="144"/>
                                        </p:tgtEl>
                                      </p:cBhvr>
                                    </p:animEffect>
                                  </p:childTnLst>
                                </p:cTn>
                              </p:par>
                            </p:childTnLst>
                          </p:cTn>
                        </p:par>
                        <p:par>
                          <p:cTn id="127" fill="hold">
                            <p:stCondLst>
                              <p:cond delay="10500"/>
                            </p:stCondLst>
                            <p:childTnLst>
                              <p:par>
                                <p:cTn id="128" presetID="22" presetClass="entr" presetSubtype="8" fill="hold" grpId="0" nodeType="afterEffect">
                                  <p:stCondLst>
                                    <p:cond delay="0"/>
                                  </p:stCondLst>
                                  <p:childTnLst>
                                    <p:set>
                                      <p:cBhvr>
                                        <p:cTn id="129" dur="1" fill="hold">
                                          <p:stCondLst>
                                            <p:cond delay="0"/>
                                          </p:stCondLst>
                                        </p:cTn>
                                        <p:tgtEl>
                                          <p:spTgt spid="22"/>
                                        </p:tgtEl>
                                        <p:attrNameLst>
                                          <p:attrName>style.visibility</p:attrName>
                                        </p:attrNameLst>
                                      </p:cBhvr>
                                      <p:to>
                                        <p:strVal val="visible"/>
                                      </p:to>
                                    </p:set>
                                    <p:animEffect transition="in" filter="wipe(left)">
                                      <p:cBhvr>
                                        <p:cTn id="130" dur="500"/>
                                        <p:tgtEl>
                                          <p:spTgt spid="22"/>
                                        </p:tgtEl>
                                      </p:cBhvr>
                                    </p:animEffect>
                                  </p:childTnLst>
                                </p:cTn>
                              </p:par>
                            </p:childTnLst>
                          </p:cTn>
                        </p:par>
                        <p:par>
                          <p:cTn id="131" fill="hold">
                            <p:stCondLst>
                              <p:cond delay="11000"/>
                            </p:stCondLst>
                            <p:childTnLst>
                              <p:par>
                                <p:cTn id="132" presetID="22" presetClass="entr" presetSubtype="8"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wipe(left)">
                                      <p:cBhvr>
                                        <p:cTn id="134" dur="500"/>
                                        <p:tgtEl>
                                          <p:spTgt spid="42"/>
                                        </p:tgtEl>
                                      </p:cBhvr>
                                    </p:animEffect>
                                  </p:childTnLst>
                                </p:cTn>
                              </p:par>
                            </p:childTnLst>
                          </p:cTn>
                        </p:par>
                        <p:par>
                          <p:cTn id="135" fill="hold">
                            <p:stCondLst>
                              <p:cond delay="11500"/>
                            </p:stCondLst>
                            <p:childTnLst>
                              <p:par>
                                <p:cTn id="136" presetID="22" presetClass="entr" presetSubtype="8" fill="hold" nodeType="afterEffect">
                                  <p:stCondLst>
                                    <p:cond delay="0"/>
                                  </p:stCondLst>
                                  <p:childTnLst>
                                    <p:set>
                                      <p:cBhvr>
                                        <p:cTn id="137" dur="1" fill="hold">
                                          <p:stCondLst>
                                            <p:cond delay="0"/>
                                          </p:stCondLst>
                                        </p:cTn>
                                        <p:tgtEl>
                                          <p:spTgt spid="60"/>
                                        </p:tgtEl>
                                        <p:attrNameLst>
                                          <p:attrName>style.visibility</p:attrName>
                                        </p:attrNameLst>
                                      </p:cBhvr>
                                      <p:to>
                                        <p:strVal val="visible"/>
                                      </p:to>
                                    </p:set>
                                    <p:animEffect transition="in" filter="wipe(left)">
                                      <p:cBhvr>
                                        <p:cTn id="138" dur="500"/>
                                        <p:tgtEl>
                                          <p:spTgt spid="60"/>
                                        </p:tgtEl>
                                      </p:cBhvr>
                                    </p:animEffect>
                                  </p:childTnLst>
                                </p:cTn>
                              </p:par>
                            </p:childTnLst>
                          </p:cTn>
                        </p:par>
                        <p:par>
                          <p:cTn id="139" fill="hold">
                            <p:stCondLst>
                              <p:cond delay="12000"/>
                            </p:stCondLst>
                            <p:childTnLst>
                              <p:par>
                                <p:cTn id="140" presetID="53" presetClass="entr" presetSubtype="16" fill="hold" grpId="0" nodeType="afterEffect">
                                  <p:stCondLst>
                                    <p:cond delay="0"/>
                                  </p:stCondLst>
                                  <p:childTnLst>
                                    <p:set>
                                      <p:cBhvr>
                                        <p:cTn id="141" dur="1" fill="hold">
                                          <p:stCondLst>
                                            <p:cond delay="0"/>
                                          </p:stCondLst>
                                        </p:cTn>
                                        <p:tgtEl>
                                          <p:spTgt spid="47"/>
                                        </p:tgtEl>
                                        <p:attrNameLst>
                                          <p:attrName>style.visibility</p:attrName>
                                        </p:attrNameLst>
                                      </p:cBhvr>
                                      <p:to>
                                        <p:strVal val="visible"/>
                                      </p:to>
                                    </p:set>
                                    <p:anim calcmode="lin" valueType="num">
                                      <p:cBhvr>
                                        <p:cTn id="142" dur="500" fill="hold"/>
                                        <p:tgtEl>
                                          <p:spTgt spid="47"/>
                                        </p:tgtEl>
                                        <p:attrNameLst>
                                          <p:attrName>ppt_w</p:attrName>
                                        </p:attrNameLst>
                                      </p:cBhvr>
                                      <p:tavLst>
                                        <p:tav tm="0">
                                          <p:val>
                                            <p:fltVal val="0"/>
                                          </p:val>
                                        </p:tav>
                                        <p:tav tm="100000">
                                          <p:val>
                                            <p:strVal val="#ppt_w"/>
                                          </p:val>
                                        </p:tav>
                                      </p:tavLst>
                                    </p:anim>
                                    <p:anim calcmode="lin" valueType="num">
                                      <p:cBhvr>
                                        <p:cTn id="143" dur="500" fill="hold"/>
                                        <p:tgtEl>
                                          <p:spTgt spid="47"/>
                                        </p:tgtEl>
                                        <p:attrNameLst>
                                          <p:attrName>ppt_h</p:attrName>
                                        </p:attrNameLst>
                                      </p:cBhvr>
                                      <p:tavLst>
                                        <p:tav tm="0">
                                          <p:val>
                                            <p:fltVal val="0"/>
                                          </p:val>
                                        </p:tav>
                                        <p:tav tm="100000">
                                          <p:val>
                                            <p:strVal val="#ppt_h"/>
                                          </p:val>
                                        </p:tav>
                                      </p:tavLst>
                                    </p:anim>
                                    <p:animEffect transition="in" filter="fade">
                                      <p:cBhvr>
                                        <p:cTn id="144" dur="500"/>
                                        <p:tgtEl>
                                          <p:spTgt spid="47"/>
                                        </p:tgtEl>
                                      </p:cBhvr>
                                    </p:animEffect>
                                  </p:childTnLst>
                                </p:cTn>
                              </p:par>
                            </p:childTnLst>
                          </p:cTn>
                        </p:par>
                        <p:par>
                          <p:cTn id="145" fill="hold">
                            <p:stCondLst>
                              <p:cond delay="12500"/>
                            </p:stCondLst>
                            <p:childTnLst>
                              <p:par>
                                <p:cTn id="146" presetID="53" presetClass="entr" presetSubtype="16" fill="hold" nodeType="afterEffect">
                                  <p:stCondLst>
                                    <p:cond delay="0"/>
                                  </p:stCondLst>
                                  <p:childTnLst>
                                    <p:set>
                                      <p:cBhvr>
                                        <p:cTn id="147" dur="1" fill="hold">
                                          <p:stCondLst>
                                            <p:cond delay="0"/>
                                          </p:stCondLst>
                                        </p:cTn>
                                        <p:tgtEl>
                                          <p:spTgt spid="93"/>
                                        </p:tgtEl>
                                        <p:attrNameLst>
                                          <p:attrName>style.visibility</p:attrName>
                                        </p:attrNameLst>
                                      </p:cBhvr>
                                      <p:to>
                                        <p:strVal val="visible"/>
                                      </p:to>
                                    </p:set>
                                    <p:anim calcmode="lin" valueType="num">
                                      <p:cBhvr>
                                        <p:cTn id="148" dur="500" fill="hold"/>
                                        <p:tgtEl>
                                          <p:spTgt spid="93"/>
                                        </p:tgtEl>
                                        <p:attrNameLst>
                                          <p:attrName>ppt_w</p:attrName>
                                        </p:attrNameLst>
                                      </p:cBhvr>
                                      <p:tavLst>
                                        <p:tav tm="0">
                                          <p:val>
                                            <p:fltVal val="0"/>
                                          </p:val>
                                        </p:tav>
                                        <p:tav tm="100000">
                                          <p:val>
                                            <p:strVal val="#ppt_w"/>
                                          </p:val>
                                        </p:tav>
                                      </p:tavLst>
                                    </p:anim>
                                    <p:anim calcmode="lin" valueType="num">
                                      <p:cBhvr>
                                        <p:cTn id="149" dur="500" fill="hold"/>
                                        <p:tgtEl>
                                          <p:spTgt spid="93"/>
                                        </p:tgtEl>
                                        <p:attrNameLst>
                                          <p:attrName>ppt_h</p:attrName>
                                        </p:attrNameLst>
                                      </p:cBhvr>
                                      <p:tavLst>
                                        <p:tav tm="0">
                                          <p:val>
                                            <p:fltVal val="0"/>
                                          </p:val>
                                        </p:tav>
                                        <p:tav tm="100000">
                                          <p:val>
                                            <p:strVal val="#ppt_h"/>
                                          </p:val>
                                        </p:tav>
                                      </p:tavLst>
                                    </p:anim>
                                    <p:animEffect transition="in" filter="fade">
                                      <p:cBhvr>
                                        <p:cTn id="150" dur="500"/>
                                        <p:tgtEl>
                                          <p:spTgt spid="93"/>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145"/>
                                        </p:tgtEl>
                                        <p:attrNameLst>
                                          <p:attrName>style.visibility</p:attrName>
                                        </p:attrNameLst>
                                      </p:cBhvr>
                                      <p:to>
                                        <p:strVal val="visible"/>
                                      </p:to>
                                    </p:set>
                                    <p:anim calcmode="lin" valueType="num">
                                      <p:cBhvr>
                                        <p:cTn id="153" dur="500" fill="hold"/>
                                        <p:tgtEl>
                                          <p:spTgt spid="145"/>
                                        </p:tgtEl>
                                        <p:attrNameLst>
                                          <p:attrName>ppt_w</p:attrName>
                                        </p:attrNameLst>
                                      </p:cBhvr>
                                      <p:tavLst>
                                        <p:tav tm="0">
                                          <p:val>
                                            <p:fltVal val="0"/>
                                          </p:val>
                                        </p:tav>
                                        <p:tav tm="100000">
                                          <p:val>
                                            <p:strVal val="#ppt_w"/>
                                          </p:val>
                                        </p:tav>
                                      </p:tavLst>
                                    </p:anim>
                                    <p:anim calcmode="lin" valueType="num">
                                      <p:cBhvr>
                                        <p:cTn id="154" dur="500" fill="hold"/>
                                        <p:tgtEl>
                                          <p:spTgt spid="145"/>
                                        </p:tgtEl>
                                        <p:attrNameLst>
                                          <p:attrName>ppt_h</p:attrName>
                                        </p:attrNameLst>
                                      </p:cBhvr>
                                      <p:tavLst>
                                        <p:tav tm="0">
                                          <p:val>
                                            <p:fltVal val="0"/>
                                          </p:val>
                                        </p:tav>
                                        <p:tav tm="100000">
                                          <p:val>
                                            <p:strVal val="#ppt_h"/>
                                          </p:val>
                                        </p:tav>
                                      </p:tavLst>
                                    </p:anim>
                                    <p:animEffect transition="in" filter="fade">
                                      <p:cBhvr>
                                        <p:cTn id="155"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7" grpId="0" animBg="1"/>
      <p:bldP spid="20" grpId="0" animBg="1"/>
      <p:bldP spid="22" grpId="0" animBg="1"/>
      <p:bldP spid="33" grpId="0" animBg="1"/>
      <p:bldP spid="26" grpId="0"/>
      <p:bldP spid="34" grpId="0" animBg="1"/>
      <p:bldP spid="36" grpId="0" animBg="1"/>
      <p:bldP spid="38" grpId="0" animBg="1"/>
      <p:bldP spid="40" grpId="0" animBg="1"/>
      <p:bldP spid="42" grpId="0" animBg="1"/>
      <p:bldP spid="43" grpId="0"/>
      <p:bldP spid="44" grpId="0"/>
      <p:bldP spid="45" grpId="0"/>
      <p:bldP spid="46" grpId="0"/>
      <p:bldP spid="47" grpId="0"/>
      <p:bldP spid="140" grpId="0" animBg="1"/>
      <p:bldP spid="141" grpId="0"/>
      <p:bldP spid="142" grpId="0"/>
      <p:bldP spid="143"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1291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2017-11-05T22:33:24Z</dcterms:modified>
</cp:coreProperties>
</file>