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5978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p:cNvSpPr/>
          <p:nvPr/>
        </p:nvSpPr>
        <p:spPr>
          <a:xfrm rot="10800000">
            <a:off x="6466029" y="1139618"/>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2" name="Freeform: Shape 51"/>
          <p:cNvSpPr/>
          <p:nvPr/>
        </p:nvSpPr>
        <p:spPr>
          <a:xfrm>
            <a:off x="-2" y="5488473"/>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9" name="Freeform: Shape 48"/>
          <p:cNvSpPr/>
          <p:nvPr/>
        </p:nvSpPr>
        <p:spPr>
          <a:xfrm>
            <a:off x="0" y="2024221"/>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1" name="Freeform: Shape 50"/>
          <p:cNvSpPr/>
          <p:nvPr/>
        </p:nvSpPr>
        <p:spPr>
          <a:xfrm>
            <a:off x="-1" y="3766908"/>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16" name="Group 15"/>
          <p:cNvGrpSpPr/>
          <p:nvPr/>
        </p:nvGrpSpPr>
        <p:grpSpPr>
          <a:xfrm>
            <a:off x="2614286" y="2024225"/>
            <a:ext cx="3122077" cy="966357"/>
            <a:chOff x="3102663" y="2024225"/>
            <a:chExt cx="3122077" cy="966357"/>
          </a:xfrm>
          <a:solidFill>
            <a:srgbClr val="5C9AD3">
              <a:alpha val="75000"/>
            </a:srgbClr>
          </a:solidFill>
          <a:effectLst>
            <a:outerShdw blurRad="50800" dist="38100" dir="10800000" algn="r" rotWithShape="0">
              <a:prstClr val="black">
                <a:alpha val="40000"/>
              </a:prstClr>
            </a:outerShdw>
          </a:effectLst>
        </p:grpSpPr>
        <p:grpSp>
          <p:nvGrpSpPr>
            <p:cNvPr id="4" name="Group 3"/>
            <p:cNvGrpSpPr/>
            <p:nvPr/>
          </p:nvGrpSpPr>
          <p:grpSpPr>
            <a:xfrm>
              <a:off x="3717102" y="2024225"/>
              <a:ext cx="2507638" cy="966357"/>
              <a:chOff x="3717102" y="2024225"/>
              <a:chExt cx="2507638" cy="966357"/>
            </a:xfrm>
            <a:grpFill/>
          </p:grpSpPr>
          <p:sp>
            <p:nvSpPr>
              <p:cNvPr id="10" name="Freeform: Shape 9"/>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14" name="Freeform: Shape 13"/>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15" name="Freeform: Shape 14"/>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17" name="Group 16"/>
          <p:cNvGrpSpPr/>
          <p:nvPr/>
        </p:nvGrpSpPr>
        <p:grpSpPr>
          <a:xfrm>
            <a:off x="132920" y="2107351"/>
            <a:ext cx="3149060" cy="811419"/>
            <a:chOff x="4597685" y="3155872"/>
            <a:chExt cx="1699181" cy="608564"/>
          </a:xfrm>
        </p:grpSpPr>
        <p:sp>
          <p:nvSpPr>
            <p:cNvPr id="18" name="TextBox 17"/>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5C9AD3"/>
                  </a:solidFill>
                  <a:latin typeface="Candara" panose="020E0502030303020204" pitchFamily="34" charset="0"/>
                </a:rPr>
                <a:t>Lorem Ipsum</a:t>
              </a:r>
            </a:p>
          </p:txBody>
        </p:sp>
        <p:sp>
          <p:nvSpPr>
            <p:cNvPr id="19" name="TextBox 18"/>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grpSp>
        <p:nvGrpSpPr>
          <p:cNvPr id="21" name="Group 20"/>
          <p:cNvGrpSpPr/>
          <p:nvPr/>
        </p:nvGrpSpPr>
        <p:grpSpPr>
          <a:xfrm>
            <a:off x="2614286" y="3756730"/>
            <a:ext cx="3122077" cy="966357"/>
            <a:chOff x="3102663" y="2024225"/>
            <a:chExt cx="3122077" cy="966357"/>
          </a:xfrm>
          <a:solidFill>
            <a:srgbClr val="7A7A7A">
              <a:alpha val="75000"/>
            </a:srgbClr>
          </a:solidFill>
          <a:effectLst>
            <a:outerShdw blurRad="50800" dist="38100" dir="10800000" algn="r" rotWithShape="0">
              <a:prstClr val="black">
                <a:alpha val="40000"/>
              </a:prstClr>
            </a:outerShdw>
          </a:effectLst>
        </p:grpSpPr>
        <p:grpSp>
          <p:nvGrpSpPr>
            <p:cNvPr id="22" name="Group 21"/>
            <p:cNvGrpSpPr/>
            <p:nvPr/>
          </p:nvGrpSpPr>
          <p:grpSpPr>
            <a:xfrm>
              <a:off x="3717102" y="2024225"/>
              <a:ext cx="2507638" cy="966357"/>
              <a:chOff x="3717102" y="2024225"/>
              <a:chExt cx="2507638" cy="966357"/>
            </a:xfrm>
            <a:grpFill/>
          </p:grpSpPr>
          <p:sp>
            <p:nvSpPr>
              <p:cNvPr id="24" name="Freeform: Shape 23"/>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25" name="Freeform: Shape 24"/>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23" name="Freeform: Shape 22"/>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26" name="Group 25"/>
          <p:cNvGrpSpPr/>
          <p:nvPr/>
        </p:nvGrpSpPr>
        <p:grpSpPr>
          <a:xfrm>
            <a:off x="132920" y="3850247"/>
            <a:ext cx="3149060" cy="811419"/>
            <a:chOff x="4597685" y="3155872"/>
            <a:chExt cx="1699181" cy="608564"/>
          </a:xfrm>
        </p:grpSpPr>
        <p:sp>
          <p:nvSpPr>
            <p:cNvPr id="27" name="TextBox 26"/>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7A7A7A"/>
                  </a:solidFill>
                  <a:latin typeface="Candara" panose="020E0502030303020204" pitchFamily="34" charset="0"/>
                </a:rPr>
                <a:t>Lorem Ipsum</a:t>
              </a:r>
            </a:p>
          </p:txBody>
        </p:sp>
        <p:sp>
          <p:nvSpPr>
            <p:cNvPr id="28" name="TextBox 27"/>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grpSp>
        <p:nvGrpSpPr>
          <p:cNvPr id="30" name="Group 29"/>
          <p:cNvGrpSpPr/>
          <p:nvPr/>
        </p:nvGrpSpPr>
        <p:grpSpPr>
          <a:xfrm>
            <a:off x="2614286" y="5481203"/>
            <a:ext cx="3122077" cy="966357"/>
            <a:chOff x="3102663" y="2024225"/>
            <a:chExt cx="3122077" cy="966357"/>
          </a:xfrm>
          <a:solidFill>
            <a:srgbClr val="BFBFBF">
              <a:alpha val="75000"/>
            </a:srgbClr>
          </a:solidFill>
          <a:effectLst>
            <a:outerShdw blurRad="50800" dist="38100" dir="10800000" algn="r" rotWithShape="0">
              <a:prstClr val="black">
                <a:alpha val="40000"/>
              </a:prstClr>
            </a:outerShdw>
          </a:effectLst>
        </p:grpSpPr>
        <p:grpSp>
          <p:nvGrpSpPr>
            <p:cNvPr id="31" name="Group 30"/>
            <p:cNvGrpSpPr/>
            <p:nvPr/>
          </p:nvGrpSpPr>
          <p:grpSpPr>
            <a:xfrm>
              <a:off x="3717102" y="2024225"/>
              <a:ext cx="2507638" cy="966357"/>
              <a:chOff x="3717102" y="2024225"/>
              <a:chExt cx="2507638" cy="966357"/>
            </a:xfrm>
            <a:grpFill/>
          </p:grpSpPr>
          <p:sp>
            <p:nvSpPr>
              <p:cNvPr id="33" name="Freeform: Shape 32"/>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34" name="Freeform: Shape 33"/>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32" name="Freeform: Shape 31"/>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35" name="Group 34"/>
          <p:cNvGrpSpPr/>
          <p:nvPr/>
        </p:nvGrpSpPr>
        <p:grpSpPr>
          <a:xfrm>
            <a:off x="132920" y="5574720"/>
            <a:ext cx="3149060" cy="811419"/>
            <a:chOff x="4597685" y="3155872"/>
            <a:chExt cx="1699181" cy="608564"/>
          </a:xfrm>
        </p:grpSpPr>
        <p:sp>
          <p:nvSpPr>
            <p:cNvPr id="36" name="TextBox 3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BFBFBF"/>
                  </a:solidFill>
                  <a:latin typeface="Candara" panose="020E0502030303020204" pitchFamily="34" charset="0"/>
                </a:rPr>
                <a:t>Lorem Ipsum</a:t>
              </a:r>
            </a:p>
          </p:txBody>
        </p:sp>
        <p:sp>
          <p:nvSpPr>
            <p:cNvPr id="37" name="TextBox 36"/>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grpSp>
        <p:nvGrpSpPr>
          <p:cNvPr id="39" name="Group 38"/>
          <p:cNvGrpSpPr/>
          <p:nvPr/>
        </p:nvGrpSpPr>
        <p:grpSpPr>
          <a:xfrm rot="10800000">
            <a:off x="6465589" y="1140417"/>
            <a:ext cx="3132468" cy="966357"/>
            <a:chOff x="3102663" y="2024225"/>
            <a:chExt cx="3132468" cy="966357"/>
          </a:xfrm>
          <a:solidFill>
            <a:srgbClr val="FE4A1E">
              <a:alpha val="75000"/>
            </a:srgbClr>
          </a:solidFill>
          <a:effectLst>
            <a:outerShdw blurRad="50800" dist="38100" algn="l" rotWithShape="0">
              <a:prstClr val="black">
                <a:alpha val="40000"/>
              </a:prstClr>
            </a:outerShdw>
          </a:effectLst>
        </p:grpSpPr>
        <p:grpSp>
          <p:nvGrpSpPr>
            <p:cNvPr id="40" name="Group 39"/>
            <p:cNvGrpSpPr/>
            <p:nvPr/>
          </p:nvGrpSpPr>
          <p:grpSpPr>
            <a:xfrm>
              <a:off x="3717102" y="2024225"/>
              <a:ext cx="2518029" cy="966357"/>
              <a:chOff x="3717102" y="2024225"/>
              <a:chExt cx="2518029" cy="966357"/>
            </a:xfrm>
            <a:grpFill/>
          </p:grpSpPr>
          <p:sp>
            <p:nvSpPr>
              <p:cNvPr id="42" name="Freeform: Shape 41"/>
              <p:cNvSpPr/>
              <p:nvPr/>
            </p:nvSpPr>
            <p:spPr>
              <a:xfrm>
                <a:off x="4878961"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43" name="Freeform: Shape 42"/>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41" name="Freeform: Shape 40"/>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44" name="Group 43"/>
          <p:cNvGrpSpPr/>
          <p:nvPr/>
        </p:nvGrpSpPr>
        <p:grpSpPr>
          <a:xfrm>
            <a:off x="8931123" y="1217884"/>
            <a:ext cx="3149060" cy="811419"/>
            <a:chOff x="4597685" y="3155872"/>
            <a:chExt cx="1699181" cy="608564"/>
          </a:xfrm>
        </p:grpSpPr>
        <p:sp>
          <p:nvSpPr>
            <p:cNvPr id="45" name="TextBox 4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FE4A1E"/>
                  </a:solidFill>
                  <a:latin typeface="Candara" panose="020E0502030303020204" pitchFamily="34" charset="0"/>
                </a:rPr>
                <a:t>Lorem Ipsum</a:t>
              </a:r>
            </a:p>
          </p:txBody>
        </p:sp>
        <p:sp>
          <p:nvSpPr>
            <p:cNvPr id="46" name="TextBox 45"/>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54" name="Freeform: Shape 53"/>
          <p:cNvSpPr/>
          <p:nvPr/>
        </p:nvSpPr>
        <p:spPr>
          <a:xfrm rot="10800000">
            <a:off x="6444927" y="2879922"/>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56" name="Group 55"/>
          <p:cNvGrpSpPr/>
          <p:nvPr/>
        </p:nvGrpSpPr>
        <p:grpSpPr>
          <a:xfrm rot="10800000">
            <a:off x="6455638" y="2880721"/>
            <a:ext cx="3122077" cy="966357"/>
            <a:chOff x="3102663" y="2024225"/>
            <a:chExt cx="3122077" cy="966357"/>
          </a:xfrm>
          <a:solidFill>
            <a:srgbClr val="44546B">
              <a:alpha val="75000"/>
            </a:srgbClr>
          </a:solidFill>
          <a:effectLst>
            <a:outerShdw blurRad="50800" dist="38100" algn="l" rotWithShape="0">
              <a:prstClr val="black">
                <a:alpha val="40000"/>
              </a:prstClr>
            </a:outerShdw>
          </a:effectLst>
        </p:grpSpPr>
        <p:grpSp>
          <p:nvGrpSpPr>
            <p:cNvPr id="57" name="Group 56"/>
            <p:cNvGrpSpPr/>
            <p:nvPr/>
          </p:nvGrpSpPr>
          <p:grpSpPr>
            <a:xfrm>
              <a:off x="3717102" y="2024225"/>
              <a:ext cx="2507638" cy="966357"/>
              <a:chOff x="3717102" y="2024225"/>
              <a:chExt cx="2507638" cy="966357"/>
            </a:xfrm>
            <a:grpFill/>
          </p:grpSpPr>
          <p:sp>
            <p:nvSpPr>
              <p:cNvPr id="59" name="Freeform: Shape 58"/>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60" name="Freeform: Shape 59"/>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58" name="Freeform: Shape 57"/>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61" name="Group 60"/>
          <p:cNvGrpSpPr/>
          <p:nvPr/>
        </p:nvGrpSpPr>
        <p:grpSpPr>
          <a:xfrm>
            <a:off x="8910021" y="2958188"/>
            <a:ext cx="3149060" cy="811419"/>
            <a:chOff x="4597685" y="3155872"/>
            <a:chExt cx="1699181" cy="608564"/>
          </a:xfrm>
        </p:grpSpPr>
        <p:sp>
          <p:nvSpPr>
            <p:cNvPr id="62" name="TextBox 61"/>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44546B"/>
                  </a:solidFill>
                  <a:latin typeface="Candara" panose="020E0502030303020204" pitchFamily="34" charset="0"/>
                </a:rPr>
                <a:t>Lorem Ipsum</a:t>
              </a:r>
            </a:p>
          </p:txBody>
        </p:sp>
        <p:sp>
          <p:nvSpPr>
            <p:cNvPr id="63" name="TextBox 62"/>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64" name="Freeform: Shape 63"/>
          <p:cNvSpPr/>
          <p:nvPr/>
        </p:nvSpPr>
        <p:spPr>
          <a:xfrm rot="10800000">
            <a:off x="6466029" y="4618169"/>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66" name="Group 65"/>
          <p:cNvGrpSpPr/>
          <p:nvPr/>
        </p:nvGrpSpPr>
        <p:grpSpPr>
          <a:xfrm rot="10800000">
            <a:off x="6476740" y="4618968"/>
            <a:ext cx="3122077" cy="966357"/>
            <a:chOff x="3102663" y="2024225"/>
            <a:chExt cx="3122077" cy="966357"/>
          </a:xfrm>
          <a:solidFill>
            <a:srgbClr val="939393">
              <a:alpha val="75000"/>
            </a:srgbClr>
          </a:solidFill>
          <a:effectLst>
            <a:outerShdw blurRad="50800" dist="38100" algn="l" rotWithShape="0">
              <a:prstClr val="black">
                <a:alpha val="40000"/>
              </a:prstClr>
            </a:outerShdw>
          </a:effectLst>
        </p:grpSpPr>
        <p:grpSp>
          <p:nvGrpSpPr>
            <p:cNvPr id="67" name="Group 66"/>
            <p:cNvGrpSpPr/>
            <p:nvPr/>
          </p:nvGrpSpPr>
          <p:grpSpPr>
            <a:xfrm>
              <a:off x="3717102" y="2024225"/>
              <a:ext cx="2507638" cy="966357"/>
              <a:chOff x="3717102" y="2024225"/>
              <a:chExt cx="2507638" cy="966357"/>
            </a:xfrm>
            <a:grpFill/>
          </p:grpSpPr>
          <p:sp>
            <p:nvSpPr>
              <p:cNvPr id="69" name="Freeform: Shape 68"/>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70" name="Freeform: Shape 69"/>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sp>
          <p:nvSpPr>
            <p:cNvPr id="68" name="Freeform: Shape 67"/>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grpSp>
        <p:nvGrpSpPr>
          <p:cNvPr id="71" name="Group 70"/>
          <p:cNvGrpSpPr/>
          <p:nvPr/>
        </p:nvGrpSpPr>
        <p:grpSpPr>
          <a:xfrm>
            <a:off x="8931123" y="4696435"/>
            <a:ext cx="3149060" cy="811419"/>
            <a:chOff x="4597685" y="3155872"/>
            <a:chExt cx="1699181" cy="608564"/>
          </a:xfrm>
        </p:grpSpPr>
        <p:sp>
          <p:nvSpPr>
            <p:cNvPr id="72" name="TextBox 71"/>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939393"/>
                  </a:solidFill>
                  <a:latin typeface="Candara" panose="020E0502030303020204" pitchFamily="34" charset="0"/>
                </a:rPr>
                <a:t>Lorem Ipsum</a:t>
              </a:r>
            </a:p>
          </p:txBody>
        </p:sp>
        <p:sp>
          <p:nvSpPr>
            <p:cNvPr id="73" name="TextBox 72"/>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20" name="Arrow: Chevron 19"/>
          <p:cNvSpPr/>
          <p:nvPr/>
        </p:nvSpPr>
        <p:spPr>
          <a:xfrm>
            <a:off x="5039587" y="3387856"/>
            <a:ext cx="1372769" cy="1704109"/>
          </a:xfrm>
          <a:prstGeom prst="chevron">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29" name="Arrow: Chevron 28"/>
          <p:cNvSpPr/>
          <p:nvPr/>
        </p:nvSpPr>
        <p:spPr>
          <a:xfrm>
            <a:off x="5039587" y="5112329"/>
            <a:ext cx="1372769" cy="1704109"/>
          </a:xfrm>
          <a:prstGeom prst="chevron">
            <a:avLst/>
          </a:prstGeom>
          <a:solidFill>
            <a:srgbClr val="BFBFBF"/>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38" name="Arrow: Chevron 37"/>
          <p:cNvSpPr/>
          <p:nvPr/>
        </p:nvSpPr>
        <p:spPr>
          <a:xfrm rot="10800000">
            <a:off x="5787887" y="781933"/>
            <a:ext cx="1372769" cy="1704109"/>
          </a:xfrm>
          <a:prstGeom prst="chevron">
            <a:avLst/>
          </a:pr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50" name="Arrow: Chevron 49"/>
          <p:cNvSpPr/>
          <p:nvPr/>
        </p:nvSpPr>
        <p:spPr>
          <a:xfrm>
            <a:off x="5039587" y="1655351"/>
            <a:ext cx="1372769" cy="1704109"/>
          </a:xfrm>
          <a:prstGeom prst="chevron">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55" name="Arrow: Chevron 54"/>
          <p:cNvSpPr/>
          <p:nvPr/>
        </p:nvSpPr>
        <p:spPr>
          <a:xfrm rot="10800000">
            <a:off x="5787567" y="2511846"/>
            <a:ext cx="1372769" cy="1704109"/>
          </a:xfrm>
          <a:prstGeom prst="chevron">
            <a:avLst/>
          </a:pr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sp>
        <p:nvSpPr>
          <p:cNvPr id="65" name="Arrow: Chevron 64"/>
          <p:cNvSpPr/>
          <p:nvPr/>
        </p:nvSpPr>
        <p:spPr>
          <a:xfrm rot="10800000">
            <a:off x="5798278" y="4250093"/>
            <a:ext cx="1372769" cy="1704109"/>
          </a:xfrm>
          <a:prstGeom prst="chevron">
            <a:avLst/>
          </a:prstGeom>
          <a:solidFill>
            <a:srgbClr val="93939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ndara" panose="020E0502030303020204" pitchFamily="34" charset="0"/>
            </a:endParaRPr>
          </a:p>
        </p:txBody>
      </p:sp>
      <p:grpSp>
        <p:nvGrpSpPr>
          <p:cNvPr id="74" name="Group 73"/>
          <p:cNvGrpSpPr>
            <a:grpSpLocks noChangeAspect="1"/>
          </p:cNvGrpSpPr>
          <p:nvPr/>
        </p:nvGrpSpPr>
        <p:grpSpPr>
          <a:xfrm>
            <a:off x="4907494" y="2271211"/>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7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83" name="Group 82"/>
          <p:cNvGrpSpPr>
            <a:grpSpLocks noChangeAspect="1"/>
          </p:cNvGrpSpPr>
          <p:nvPr/>
        </p:nvGrpSpPr>
        <p:grpSpPr>
          <a:xfrm>
            <a:off x="4893324" y="4013649"/>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84"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3"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5"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6"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7"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8"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9"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0"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1"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2"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3"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104" name="Group 103"/>
          <p:cNvGrpSpPr>
            <a:grpSpLocks noChangeAspect="1"/>
          </p:cNvGrpSpPr>
          <p:nvPr/>
        </p:nvGrpSpPr>
        <p:grpSpPr>
          <a:xfrm>
            <a:off x="4877169" y="5667329"/>
            <a:ext cx="503304" cy="457200"/>
            <a:chOff x="3757613" y="3040063"/>
            <a:chExt cx="415925" cy="377825"/>
          </a:xfrm>
          <a:solidFill>
            <a:schemeClr val="bg1"/>
          </a:solidFill>
          <a:effectLst>
            <a:outerShdw blurRad="50800" dist="38100" dir="2700000" algn="tl" rotWithShape="0">
              <a:prstClr val="black">
                <a:alpha val="40000"/>
              </a:prstClr>
            </a:outerShdw>
          </a:effectLst>
        </p:grpSpPr>
        <p:sp>
          <p:nvSpPr>
            <p:cNvPr id="105"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6"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7"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8"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9"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0"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1"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2"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3"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4"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115" name="Group 114"/>
          <p:cNvGrpSpPr>
            <a:grpSpLocks noChangeAspect="1"/>
          </p:cNvGrpSpPr>
          <p:nvPr/>
        </p:nvGrpSpPr>
        <p:grpSpPr>
          <a:xfrm>
            <a:off x="6876424" y="1332751"/>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116"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7"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8"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9"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0"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1"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2"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3"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4"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5"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6"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7"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8"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9"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0"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1"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2"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3"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4"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5"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6"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7"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8"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9"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0"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1"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2"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3"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4"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5"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6"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7"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8"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9"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0"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151" name="Freeform 9"/>
          <p:cNvSpPr>
            <a:spLocks noChangeAspect="1" noEditPoints="1"/>
          </p:cNvSpPr>
          <p:nvPr/>
        </p:nvSpPr>
        <p:spPr bwMode="auto">
          <a:xfrm>
            <a:off x="6730695" y="4883729"/>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grpSp>
        <p:nvGrpSpPr>
          <p:cNvPr id="152" name="Group 38"/>
          <p:cNvGrpSpPr>
            <a:grpSpLocks noChangeAspect="1"/>
          </p:cNvGrpSpPr>
          <p:nvPr/>
        </p:nvGrpSpPr>
        <p:grpSpPr>
          <a:xfrm>
            <a:off x="6800540" y="3087753"/>
            <a:ext cx="517115" cy="548640"/>
            <a:chOff x="4175125" y="2278063"/>
            <a:chExt cx="260350" cy="276225"/>
          </a:xfrm>
          <a:solidFill>
            <a:schemeClr val="bg1"/>
          </a:solidFill>
          <a:effectLst>
            <a:outerShdw blurRad="50800" dist="38100" dir="2700000" algn="tl" rotWithShape="0">
              <a:prstClr val="black">
                <a:alpha val="40000"/>
              </a:prstClr>
            </a:outerShdw>
          </a:effectLst>
        </p:grpSpPr>
        <p:sp>
          <p:nvSpPr>
            <p:cNvPr id="153" name="Freeform 33"/>
            <p:cNvSpPr>
              <a:spLocks/>
            </p:cNvSpPr>
            <p:nvPr/>
          </p:nvSpPr>
          <p:spPr bwMode="auto">
            <a:xfrm>
              <a:off x="4203700" y="2295526"/>
              <a:ext cx="33338" cy="38100"/>
            </a:xfrm>
            <a:custGeom>
              <a:avLst/>
              <a:gdLst/>
              <a:ahLst/>
              <a:cxnLst>
                <a:cxn ang="0">
                  <a:pos x="11" y="25"/>
                </a:cxn>
                <a:cxn ang="0">
                  <a:pos x="2" y="17"/>
                </a:cxn>
                <a:cxn ang="0">
                  <a:pos x="2" y="16"/>
                </a:cxn>
                <a:cxn ang="0">
                  <a:pos x="1" y="16"/>
                </a:cxn>
                <a:cxn ang="0">
                  <a:pos x="0" y="12"/>
                </a:cxn>
                <a:cxn ang="0">
                  <a:pos x="1" y="11"/>
                </a:cxn>
                <a:cxn ang="0">
                  <a:pos x="1" y="11"/>
                </a:cxn>
                <a:cxn ang="0">
                  <a:pos x="2" y="10"/>
                </a:cxn>
                <a:cxn ang="0">
                  <a:pos x="11" y="0"/>
                </a:cxn>
                <a:cxn ang="0">
                  <a:pos x="21" y="11"/>
                </a:cxn>
                <a:cxn ang="0">
                  <a:pos x="21" y="11"/>
                </a:cxn>
                <a:cxn ang="0">
                  <a:pos x="21" y="11"/>
                </a:cxn>
                <a:cxn ang="0">
                  <a:pos x="22" y="12"/>
                </a:cxn>
                <a:cxn ang="0">
                  <a:pos x="20" y="16"/>
                </a:cxn>
                <a:cxn ang="0">
                  <a:pos x="20" y="16"/>
                </a:cxn>
                <a:cxn ang="0">
                  <a:pos x="20" y="16"/>
                </a:cxn>
                <a:cxn ang="0">
                  <a:pos x="11" y="25"/>
                </a:cxn>
              </a:cxnLst>
              <a:rect l="0" t="0" r="r" b="b"/>
              <a:pathLst>
                <a:path w="22" h="25">
                  <a:moveTo>
                    <a:pt x="11" y="25"/>
                  </a:moveTo>
                  <a:cubicBezTo>
                    <a:pt x="5" y="25"/>
                    <a:pt x="3" y="19"/>
                    <a:pt x="2" y="17"/>
                  </a:cubicBezTo>
                  <a:cubicBezTo>
                    <a:pt x="2" y="16"/>
                    <a:pt x="2" y="16"/>
                    <a:pt x="2" y="16"/>
                  </a:cubicBezTo>
                  <a:cubicBezTo>
                    <a:pt x="1" y="16"/>
                    <a:pt x="1" y="16"/>
                    <a:pt x="1" y="16"/>
                  </a:cubicBezTo>
                  <a:cubicBezTo>
                    <a:pt x="0" y="16"/>
                    <a:pt x="0" y="14"/>
                    <a:pt x="0" y="12"/>
                  </a:cubicBezTo>
                  <a:cubicBezTo>
                    <a:pt x="0" y="12"/>
                    <a:pt x="0" y="12"/>
                    <a:pt x="1" y="11"/>
                  </a:cubicBezTo>
                  <a:cubicBezTo>
                    <a:pt x="1" y="11"/>
                    <a:pt x="1" y="11"/>
                    <a:pt x="1" y="11"/>
                  </a:cubicBezTo>
                  <a:cubicBezTo>
                    <a:pt x="2" y="10"/>
                    <a:pt x="2" y="10"/>
                    <a:pt x="2" y="10"/>
                  </a:cubicBezTo>
                  <a:cubicBezTo>
                    <a:pt x="2" y="5"/>
                    <a:pt x="6" y="0"/>
                    <a:pt x="11" y="0"/>
                  </a:cubicBezTo>
                  <a:cubicBezTo>
                    <a:pt x="16" y="0"/>
                    <a:pt x="20" y="5"/>
                    <a:pt x="21" y="11"/>
                  </a:cubicBezTo>
                  <a:cubicBezTo>
                    <a:pt x="21" y="11"/>
                    <a:pt x="21" y="11"/>
                    <a:pt x="21" y="11"/>
                  </a:cubicBezTo>
                  <a:cubicBezTo>
                    <a:pt x="21" y="11"/>
                    <a:pt x="21" y="11"/>
                    <a:pt x="21" y="11"/>
                  </a:cubicBezTo>
                  <a:cubicBezTo>
                    <a:pt x="22" y="12"/>
                    <a:pt x="22" y="12"/>
                    <a:pt x="22" y="12"/>
                  </a:cubicBezTo>
                  <a:cubicBezTo>
                    <a:pt x="22" y="14"/>
                    <a:pt x="21" y="15"/>
                    <a:pt x="20" y="16"/>
                  </a:cubicBezTo>
                  <a:cubicBezTo>
                    <a:pt x="20" y="16"/>
                    <a:pt x="20" y="16"/>
                    <a:pt x="20" y="16"/>
                  </a:cubicBezTo>
                  <a:cubicBezTo>
                    <a:pt x="20" y="16"/>
                    <a:pt x="20" y="16"/>
                    <a:pt x="20" y="16"/>
                  </a:cubicBezTo>
                  <a:cubicBezTo>
                    <a:pt x="19" y="19"/>
                    <a:pt x="17" y="25"/>
                    <a:pt x="11"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4" name="Freeform 34"/>
            <p:cNvSpPr>
              <a:spLocks/>
            </p:cNvSpPr>
            <p:nvPr/>
          </p:nvSpPr>
          <p:spPr bwMode="auto">
            <a:xfrm>
              <a:off x="4371975" y="2295526"/>
              <a:ext cx="34925" cy="38100"/>
            </a:xfrm>
            <a:custGeom>
              <a:avLst/>
              <a:gdLst/>
              <a:ahLst/>
              <a:cxnLst>
                <a:cxn ang="0">
                  <a:pos x="12" y="25"/>
                </a:cxn>
                <a:cxn ang="0">
                  <a:pos x="3" y="17"/>
                </a:cxn>
                <a:cxn ang="0">
                  <a:pos x="3" y="16"/>
                </a:cxn>
                <a:cxn ang="0">
                  <a:pos x="2" y="16"/>
                </a:cxn>
                <a:cxn ang="0">
                  <a:pos x="0" y="12"/>
                </a:cxn>
                <a:cxn ang="0">
                  <a:pos x="1" y="11"/>
                </a:cxn>
                <a:cxn ang="0">
                  <a:pos x="2" y="11"/>
                </a:cxn>
                <a:cxn ang="0">
                  <a:pos x="2" y="10"/>
                </a:cxn>
                <a:cxn ang="0">
                  <a:pos x="12" y="0"/>
                </a:cxn>
                <a:cxn ang="0">
                  <a:pos x="21" y="11"/>
                </a:cxn>
                <a:cxn ang="0">
                  <a:pos x="21" y="11"/>
                </a:cxn>
                <a:cxn ang="0">
                  <a:pos x="22" y="11"/>
                </a:cxn>
                <a:cxn ang="0">
                  <a:pos x="23" y="12"/>
                </a:cxn>
                <a:cxn ang="0">
                  <a:pos x="21" y="16"/>
                </a:cxn>
                <a:cxn ang="0">
                  <a:pos x="21" y="16"/>
                </a:cxn>
                <a:cxn ang="0">
                  <a:pos x="20" y="16"/>
                </a:cxn>
                <a:cxn ang="0">
                  <a:pos x="12" y="25"/>
                </a:cxn>
              </a:cxnLst>
              <a:rect l="0" t="0" r="r" b="b"/>
              <a:pathLst>
                <a:path w="23" h="25">
                  <a:moveTo>
                    <a:pt x="12" y="25"/>
                  </a:moveTo>
                  <a:cubicBezTo>
                    <a:pt x="6" y="25"/>
                    <a:pt x="3" y="19"/>
                    <a:pt x="3" y="17"/>
                  </a:cubicBezTo>
                  <a:cubicBezTo>
                    <a:pt x="3" y="16"/>
                    <a:pt x="3" y="16"/>
                    <a:pt x="3" y="16"/>
                  </a:cubicBezTo>
                  <a:cubicBezTo>
                    <a:pt x="2" y="16"/>
                    <a:pt x="2" y="16"/>
                    <a:pt x="2" y="16"/>
                  </a:cubicBezTo>
                  <a:cubicBezTo>
                    <a:pt x="1" y="16"/>
                    <a:pt x="0" y="14"/>
                    <a:pt x="0" y="12"/>
                  </a:cubicBezTo>
                  <a:cubicBezTo>
                    <a:pt x="0" y="12"/>
                    <a:pt x="1" y="12"/>
                    <a:pt x="1" y="11"/>
                  </a:cubicBezTo>
                  <a:cubicBezTo>
                    <a:pt x="2" y="11"/>
                    <a:pt x="2" y="11"/>
                    <a:pt x="2" y="11"/>
                  </a:cubicBezTo>
                  <a:cubicBezTo>
                    <a:pt x="2" y="10"/>
                    <a:pt x="2" y="10"/>
                    <a:pt x="2" y="10"/>
                  </a:cubicBezTo>
                  <a:cubicBezTo>
                    <a:pt x="2" y="5"/>
                    <a:pt x="6" y="0"/>
                    <a:pt x="12" y="0"/>
                  </a:cubicBezTo>
                  <a:cubicBezTo>
                    <a:pt x="17" y="0"/>
                    <a:pt x="21" y="5"/>
                    <a:pt x="21" y="11"/>
                  </a:cubicBezTo>
                  <a:cubicBezTo>
                    <a:pt x="21" y="11"/>
                    <a:pt x="21" y="11"/>
                    <a:pt x="21" y="11"/>
                  </a:cubicBezTo>
                  <a:cubicBezTo>
                    <a:pt x="22" y="11"/>
                    <a:pt x="22" y="11"/>
                    <a:pt x="22" y="11"/>
                  </a:cubicBezTo>
                  <a:cubicBezTo>
                    <a:pt x="22" y="12"/>
                    <a:pt x="23" y="12"/>
                    <a:pt x="23" y="12"/>
                  </a:cubicBezTo>
                  <a:cubicBezTo>
                    <a:pt x="23" y="14"/>
                    <a:pt x="22" y="15"/>
                    <a:pt x="21" y="16"/>
                  </a:cubicBezTo>
                  <a:cubicBezTo>
                    <a:pt x="21" y="16"/>
                    <a:pt x="21" y="16"/>
                    <a:pt x="21" y="16"/>
                  </a:cubicBezTo>
                  <a:cubicBezTo>
                    <a:pt x="20" y="16"/>
                    <a:pt x="20" y="16"/>
                    <a:pt x="20" y="16"/>
                  </a:cubicBezTo>
                  <a:cubicBezTo>
                    <a:pt x="20" y="19"/>
                    <a:pt x="18" y="25"/>
                    <a:pt x="12"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5" name="Freeform 35"/>
            <p:cNvSpPr>
              <a:spLocks/>
            </p:cNvSpPr>
            <p:nvPr/>
          </p:nvSpPr>
          <p:spPr bwMode="auto">
            <a:xfrm>
              <a:off x="4183063" y="2339976"/>
              <a:ext cx="69850" cy="141288"/>
            </a:xfrm>
            <a:custGeom>
              <a:avLst/>
              <a:gdLst/>
              <a:ahLst/>
              <a:cxnLst>
                <a:cxn ang="0">
                  <a:pos x="32" y="94"/>
                </a:cxn>
                <a:cxn ang="0">
                  <a:pos x="27" y="89"/>
                </a:cxn>
                <a:cxn ang="0">
                  <a:pos x="27" y="48"/>
                </a:cxn>
                <a:cxn ang="0">
                  <a:pos x="22" y="48"/>
                </a:cxn>
                <a:cxn ang="0">
                  <a:pos x="22" y="89"/>
                </a:cxn>
                <a:cxn ang="0">
                  <a:pos x="17" y="94"/>
                </a:cxn>
                <a:cxn ang="0">
                  <a:pos x="12" y="89"/>
                </a:cxn>
                <a:cxn ang="0">
                  <a:pos x="12" y="45"/>
                </a:cxn>
                <a:cxn ang="0">
                  <a:pos x="12" y="42"/>
                </a:cxn>
                <a:cxn ang="0">
                  <a:pos x="12" y="13"/>
                </a:cxn>
                <a:cxn ang="0">
                  <a:pos x="11" y="13"/>
                </a:cxn>
                <a:cxn ang="0">
                  <a:pos x="11" y="13"/>
                </a:cxn>
                <a:cxn ang="0">
                  <a:pos x="7" y="28"/>
                </a:cxn>
                <a:cxn ang="0">
                  <a:pos x="8" y="44"/>
                </a:cxn>
                <a:cxn ang="0">
                  <a:pos x="7" y="47"/>
                </a:cxn>
                <a:cxn ang="0">
                  <a:pos x="5" y="48"/>
                </a:cxn>
                <a:cxn ang="0">
                  <a:pos x="5" y="48"/>
                </a:cxn>
                <a:cxn ang="0">
                  <a:pos x="2" y="44"/>
                </a:cxn>
                <a:cxn ang="0">
                  <a:pos x="1" y="44"/>
                </a:cxn>
                <a:cxn ang="0">
                  <a:pos x="1" y="28"/>
                </a:cxn>
                <a:cxn ang="0">
                  <a:pos x="7" y="4"/>
                </a:cxn>
                <a:cxn ang="0">
                  <a:pos x="16" y="1"/>
                </a:cxn>
                <a:cxn ang="0">
                  <a:pos x="17" y="0"/>
                </a:cxn>
                <a:cxn ang="0">
                  <a:pos x="21" y="14"/>
                </a:cxn>
                <a:cxn ang="0">
                  <a:pos x="23" y="17"/>
                </a:cxn>
                <a:cxn ang="0">
                  <a:pos x="23" y="13"/>
                </a:cxn>
                <a:cxn ang="0">
                  <a:pos x="24" y="5"/>
                </a:cxn>
                <a:cxn ang="0">
                  <a:pos x="25" y="4"/>
                </a:cxn>
                <a:cxn ang="0">
                  <a:pos x="24" y="2"/>
                </a:cxn>
                <a:cxn ang="0">
                  <a:pos x="25" y="1"/>
                </a:cxn>
                <a:cxn ang="0">
                  <a:pos x="25" y="1"/>
                </a:cxn>
                <a:cxn ang="0">
                  <a:pos x="26" y="2"/>
                </a:cxn>
                <a:cxn ang="0">
                  <a:pos x="25" y="4"/>
                </a:cxn>
                <a:cxn ang="0">
                  <a:pos x="25" y="5"/>
                </a:cxn>
                <a:cxn ang="0">
                  <a:pos x="27" y="13"/>
                </a:cxn>
                <a:cxn ang="0">
                  <a:pos x="27" y="17"/>
                </a:cxn>
                <a:cxn ang="0">
                  <a:pos x="29" y="14"/>
                </a:cxn>
                <a:cxn ang="0">
                  <a:pos x="33" y="0"/>
                </a:cxn>
                <a:cxn ang="0">
                  <a:pos x="34" y="1"/>
                </a:cxn>
                <a:cxn ang="0">
                  <a:pos x="43" y="4"/>
                </a:cxn>
                <a:cxn ang="0">
                  <a:pos x="47" y="13"/>
                </a:cxn>
                <a:cxn ang="0">
                  <a:pos x="43" y="34"/>
                </a:cxn>
                <a:cxn ang="0">
                  <a:pos x="43" y="48"/>
                </a:cxn>
                <a:cxn ang="0">
                  <a:pos x="42" y="44"/>
                </a:cxn>
                <a:cxn ang="0">
                  <a:pos x="42" y="44"/>
                </a:cxn>
                <a:cxn ang="0">
                  <a:pos x="42" y="28"/>
                </a:cxn>
                <a:cxn ang="0">
                  <a:pos x="40" y="13"/>
                </a:cxn>
                <a:cxn ang="0">
                  <a:pos x="38" y="14"/>
                </a:cxn>
                <a:cxn ang="0">
                  <a:pos x="38" y="42"/>
                </a:cxn>
                <a:cxn ang="0">
                  <a:pos x="37" y="44"/>
                </a:cxn>
                <a:cxn ang="0">
                  <a:pos x="37" y="89"/>
                </a:cxn>
                <a:cxn ang="0">
                  <a:pos x="32" y="94"/>
                </a:cxn>
              </a:cxnLst>
              <a:rect l="0" t="0" r="r" b="b"/>
              <a:pathLst>
                <a:path w="47" h="94">
                  <a:moveTo>
                    <a:pt x="32" y="94"/>
                  </a:moveTo>
                  <a:cubicBezTo>
                    <a:pt x="30" y="94"/>
                    <a:pt x="27" y="92"/>
                    <a:pt x="27" y="89"/>
                  </a:cubicBezTo>
                  <a:cubicBezTo>
                    <a:pt x="27" y="48"/>
                    <a:pt x="27" y="48"/>
                    <a:pt x="27" y="48"/>
                  </a:cubicBezTo>
                  <a:cubicBezTo>
                    <a:pt x="22" y="48"/>
                    <a:pt x="22" y="48"/>
                    <a:pt x="22" y="48"/>
                  </a:cubicBezTo>
                  <a:cubicBezTo>
                    <a:pt x="22" y="89"/>
                    <a:pt x="22" y="89"/>
                    <a:pt x="22" y="89"/>
                  </a:cubicBezTo>
                  <a:cubicBezTo>
                    <a:pt x="22" y="92"/>
                    <a:pt x="20" y="94"/>
                    <a:pt x="17" y="94"/>
                  </a:cubicBezTo>
                  <a:cubicBezTo>
                    <a:pt x="15" y="94"/>
                    <a:pt x="12" y="92"/>
                    <a:pt x="12" y="89"/>
                  </a:cubicBezTo>
                  <a:cubicBezTo>
                    <a:pt x="12" y="45"/>
                    <a:pt x="12" y="45"/>
                    <a:pt x="12" y="45"/>
                  </a:cubicBezTo>
                  <a:cubicBezTo>
                    <a:pt x="12" y="44"/>
                    <a:pt x="12" y="43"/>
                    <a:pt x="12" y="42"/>
                  </a:cubicBezTo>
                  <a:cubicBezTo>
                    <a:pt x="12" y="13"/>
                    <a:pt x="12" y="13"/>
                    <a:pt x="12" y="13"/>
                  </a:cubicBezTo>
                  <a:cubicBezTo>
                    <a:pt x="11" y="13"/>
                    <a:pt x="11" y="13"/>
                    <a:pt x="11" y="13"/>
                  </a:cubicBezTo>
                  <a:cubicBezTo>
                    <a:pt x="11" y="13"/>
                    <a:pt x="11" y="13"/>
                    <a:pt x="11" y="13"/>
                  </a:cubicBezTo>
                  <a:cubicBezTo>
                    <a:pt x="9" y="13"/>
                    <a:pt x="7" y="26"/>
                    <a:pt x="7" y="28"/>
                  </a:cubicBezTo>
                  <a:cubicBezTo>
                    <a:pt x="7" y="36"/>
                    <a:pt x="8" y="44"/>
                    <a:pt x="8" y="44"/>
                  </a:cubicBezTo>
                  <a:cubicBezTo>
                    <a:pt x="8" y="46"/>
                    <a:pt x="8" y="46"/>
                    <a:pt x="7" y="47"/>
                  </a:cubicBezTo>
                  <a:cubicBezTo>
                    <a:pt x="7" y="48"/>
                    <a:pt x="6" y="48"/>
                    <a:pt x="5" y="48"/>
                  </a:cubicBezTo>
                  <a:cubicBezTo>
                    <a:pt x="5" y="48"/>
                    <a:pt x="5" y="48"/>
                    <a:pt x="5" y="48"/>
                  </a:cubicBezTo>
                  <a:cubicBezTo>
                    <a:pt x="2" y="48"/>
                    <a:pt x="2" y="47"/>
                    <a:pt x="2" y="44"/>
                  </a:cubicBezTo>
                  <a:cubicBezTo>
                    <a:pt x="1" y="44"/>
                    <a:pt x="1" y="44"/>
                    <a:pt x="1" y="44"/>
                  </a:cubicBezTo>
                  <a:cubicBezTo>
                    <a:pt x="1" y="44"/>
                    <a:pt x="0" y="33"/>
                    <a:pt x="1" y="28"/>
                  </a:cubicBezTo>
                  <a:cubicBezTo>
                    <a:pt x="2" y="9"/>
                    <a:pt x="6" y="5"/>
                    <a:pt x="7" y="4"/>
                  </a:cubicBezTo>
                  <a:cubicBezTo>
                    <a:pt x="8" y="3"/>
                    <a:pt x="11" y="2"/>
                    <a:pt x="16" y="1"/>
                  </a:cubicBezTo>
                  <a:cubicBezTo>
                    <a:pt x="16" y="0"/>
                    <a:pt x="17" y="0"/>
                    <a:pt x="17" y="0"/>
                  </a:cubicBezTo>
                  <a:cubicBezTo>
                    <a:pt x="17" y="3"/>
                    <a:pt x="18" y="8"/>
                    <a:pt x="21" y="14"/>
                  </a:cubicBezTo>
                  <a:cubicBezTo>
                    <a:pt x="23" y="17"/>
                    <a:pt x="23" y="17"/>
                    <a:pt x="23" y="17"/>
                  </a:cubicBezTo>
                  <a:cubicBezTo>
                    <a:pt x="23" y="13"/>
                    <a:pt x="23" y="13"/>
                    <a:pt x="23" y="13"/>
                  </a:cubicBezTo>
                  <a:cubicBezTo>
                    <a:pt x="24" y="9"/>
                    <a:pt x="24" y="5"/>
                    <a:pt x="24" y="5"/>
                  </a:cubicBezTo>
                  <a:cubicBezTo>
                    <a:pt x="25" y="4"/>
                    <a:pt x="25" y="4"/>
                    <a:pt x="25" y="4"/>
                  </a:cubicBezTo>
                  <a:cubicBezTo>
                    <a:pt x="24" y="2"/>
                    <a:pt x="24" y="2"/>
                    <a:pt x="24" y="2"/>
                  </a:cubicBezTo>
                  <a:cubicBezTo>
                    <a:pt x="25" y="1"/>
                    <a:pt x="25" y="1"/>
                    <a:pt x="25" y="1"/>
                  </a:cubicBezTo>
                  <a:cubicBezTo>
                    <a:pt x="25" y="1"/>
                    <a:pt x="25" y="1"/>
                    <a:pt x="25" y="1"/>
                  </a:cubicBezTo>
                  <a:cubicBezTo>
                    <a:pt x="26" y="2"/>
                    <a:pt x="26" y="2"/>
                    <a:pt x="26" y="2"/>
                  </a:cubicBezTo>
                  <a:cubicBezTo>
                    <a:pt x="25" y="4"/>
                    <a:pt x="25" y="4"/>
                    <a:pt x="25" y="4"/>
                  </a:cubicBezTo>
                  <a:cubicBezTo>
                    <a:pt x="25" y="5"/>
                    <a:pt x="25" y="5"/>
                    <a:pt x="25" y="5"/>
                  </a:cubicBezTo>
                  <a:cubicBezTo>
                    <a:pt x="25" y="5"/>
                    <a:pt x="26" y="9"/>
                    <a:pt x="27" y="13"/>
                  </a:cubicBezTo>
                  <a:cubicBezTo>
                    <a:pt x="27" y="17"/>
                    <a:pt x="27" y="17"/>
                    <a:pt x="27" y="17"/>
                  </a:cubicBezTo>
                  <a:cubicBezTo>
                    <a:pt x="29" y="14"/>
                    <a:pt x="29" y="14"/>
                    <a:pt x="29" y="14"/>
                  </a:cubicBezTo>
                  <a:cubicBezTo>
                    <a:pt x="31" y="8"/>
                    <a:pt x="32" y="3"/>
                    <a:pt x="33" y="0"/>
                  </a:cubicBezTo>
                  <a:cubicBezTo>
                    <a:pt x="33" y="0"/>
                    <a:pt x="34" y="0"/>
                    <a:pt x="34" y="1"/>
                  </a:cubicBezTo>
                  <a:cubicBezTo>
                    <a:pt x="38" y="2"/>
                    <a:pt x="41" y="3"/>
                    <a:pt x="43" y="4"/>
                  </a:cubicBezTo>
                  <a:cubicBezTo>
                    <a:pt x="43" y="4"/>
                    <a:pt x="45" y="7"/>
                    <a:pt x="47" y="13"/>
                  </a:cubicBezTo>
                  <a:cubicBezTo>
                    <a:pt x="45" y="19"/>
                    <a:pt x="44" y="26"/>
                    <a:pt x="43" y="34"/>
                  </a:cubicBezTo>
                  <a:cubicBezTo>
                    <a:pt x="43" y="37"/>
                    <a:pt x="43" y="42"/>
                    <a:pt x="43" y="48"/>
                  </a:cubicBezTo>
                  <a:cubicBezTo>
                    <a:pt x="42" y="47"/>
                    <a:pt x="42" y="45"/>
                    <a:pt x="42" y="44"/>
                  </a:cubicBezTo>
                  <a:cubicBezTo>
                    <a:pt x="42" y="44"/>
                    <a:pt x="42" y="44"/>
                    <a:pt x="42" y="44"/>
                  </a:cubicBezTo>
                  <a:cubicBezTo>
                    <a:pt x="42" y="44"/>
                    <a:pt x="43" y="36"/>
                    <a:pt x="42" y="28"/>
                  </a:cubicBezTo>
                  <a:cubicBezTo>
                    <a:pt x="42" y="26"/>
                    <a:pt x="41" y="16"/>
                    <a:pt x="40" y="13"/>
                  </a:cubicBezTo>
                  <a:cubicBezTo>
                    <a:pt x="38" y="14"/>
                    <a:pt x="38" y="14"/>
                    <a:pt x="38" y="14"/>
                  </a:cubicBezTo>
                  <a:cubicBezTo>
                    <a:pt x="38" y="42"/>
                    <a:pt x="38" y="42"/>
                    <a:pt x="38" y="42"/>
                  </a:cubicBezTo>
                  <a:cubicBezTo>
                    <a:pt x="38" y="43"/>
                    <a:pt x="38" y="44"/>
                    <a:pt x="37" y="44"/>
                  </a:cubicBezTo>
                  <a:cubicBezTo>
                    <a:pt x="37" y="89"/>
                    <a:pt x="37" y="89"/>
                    <a:pt x="37" y="89"/>
                  </a:cubicBezTo>
                  <a:cubicBezTo>
                    <a:pt x="37" y="92"/>
                    <a:pt x="35" y="94"/>
                    <a:pt x="32"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6" name="Freeform 36"/>
            <p:cNvSpPr>
              <a:spLocks/>
            </p:cNvSpPr>
            <p:nvPr/>
          </p:nvSpPr>
          <p:spPr bwMode="auto">
            <a:xfrm>
              <a:off x="4356100" y="2339976"/>
              <a:ext cx="69850" cy="141288"/>
            </a:xfrm>
            <a:custGeom>
              <a:avLst/>
              <a:gdLst/>
              <a:ahLst/>
              <a:cxnLst>
                <a:cxn ang="0">
                  <a:pos x="29" y="94"/>
                </a:cxn>
                <a:cxn ang="0">
                  <a:pos x="24" y="89"/>
                </a:cxn>
                <a:cxn ang="0">
                  <a:pos x="24" y="48"/>
                </a:cxn>
                <a:cxn ang="0">
                  <a:pos x="19" y="48"/>
                </a:cxn>
                <a:cxn ang="0">
                  <a:pos x="19" y="89"/>
                </a:cxn>
                <a:cxn ang="0">
                  <a:pos x="14" y="94"/>
                </a:cxn>
                <a:cxn ang="0">
                  <a:pos x="9" y="89"/>
                </a:cxn>
                <a:cxn ang="0">
                  <a:pos x="9" y="45"/>
                </a:cxn>
                <a:cxn ang="0">
                  <a:pos x="9" y="42"/>
                </a:cxn>
                <a:cxn ang="0">
                  <a:pos x="9" y="12"/>
                </a:cxn>
                <a:cxn ang="0">
                  <a:pos x="7" y="13"/>
                </a:cxn>
                <a:cxn ang="0">
                  <a:pos x="7" y="13"/>
                </a:cxn>
                <a:cxn ang="0">
                  <a:pos x="4" y="28"/>
                </a:cxn>
                <a:cxn ang="0">
                  <a:pos x="5" y="44"/>
                </a:cxn>
                <a:cxn ang="0">
                  <a:pos x="3" y="48"/>
                </a:cxn>
                <a:cxn ang="0">
                  <a:pos x="3" y="34"/>
                </a:cxn>
                <a:cxn ang="0">
                  <a:pos x="0" y="13"/>
                </a:cxn>
                <a:cxn ang="0">
                  <a:pos x="4" y="4"/>
                </a:cxn>
                <a:cxn ang="0">
                  <a:pos x="12" y="1"/>
                </a:cxn>
                <a:cxn ang="0">
                  <a:pos x="14" y="0"/>
                </a:cxn>
                <a:cxn ang="0">
                  <a:pos x="18" y="14"/>
                </a:cxn>
                <a:cxn ang="0">
                  <a:pos x="19" y="17"/>
                </a:cxn>
                <a:cxn ang="0">
                  <a:pos x="20" y="13"/>
                </a:cxn>
                <a:cxn ang="0">
                  <a:pos x="21" y="5"/>
                </a:cxn>
                <a:cxn ang="0">
                  <a:pos x="21" y="4"/>
                </a:cxn>
                <a:cxn ang="0">
                  <a:pos x="20" y="2"/>
                </a:cxn>
                <a:cxn ang="0">
                  <a:pos x="21" y="1"/>
                </a:cxn>
                <a:cxn ang="0">
                  <a:pos x="22" y="1"/>
                </a:cxn>
                <a:cxn ang="0">
                  <a:pos x="23" y="2"/>
                </a:cxn>
                <a:cxn ang="0">
                  <a:pos x="22" y="4"/>
                </a:cxn>
                <a:cxn ang="0">
                  <a:pos x="22" y="5"/>
                </a:cxn>
                <a:cxn ang="0">
                  <a:pos x="23" y="13"/>
                </a:cxn>
                <a:cxn ang="0">
                  <a:pos x="24" y="17"/>
                </a:cxn>
                <a:cxn ang="0">
                  <a:pos x="25" y="14"/>
                </a:cxn>
                <a:cxn ang="0">
                  <a:pos x="29" y="0"/>
                </a:cxn>
                <a:cxn ang="0">
                  <a:pos x="31" y="1"/>
                </a:cxn>
                <a:cxn ang="0">
                  <a:pos x="40" y="4"/>
                </a:cxn>
                <a:cxn ang="0">
                  <a:pos x="46" y="28"/>
                </a:cxn>
                <a:cxn ang="0">
                  <a:pos x="45" y="44"/>
                </a:cxn>
                <a:cxn ang="0">
                  <a:pos x="45" y="44"/>
                </a:cxn>
                <a:cxn ang="0">
                  <a:pos x="42" y="48"/>
                </a:cxn>
                <a:cxn ang="0">
                  <a:pos x="42" y="48"/>
                </a:cxn>
                <a:cxn ang="0">
                  <a:pos x="38" y="44"/>
                </a:cxn>
                <a:cxn ang="0">
                  <a:pos x="38" y="44"/>
                </a:cxn>
                <a:cxn ang="0">
                  <a:pos x="39" y="28"/>
                </a:cxn>
                <a:cxn ang="0">
                  <a:pos x="36" y="13"/>
                </a:cxn>
                <a:cxn ang="0">
                  <a:pos x="34" y="12"/>
                </a:cxn>
                <a:cxn ang="0">
                  <a:pos x="34" y="42"/>
                </a:cxn>
                <a:cxn ang="0">
                  <a:pos x="34" y="44"/>
                </a:cxn>
                <a:cxn ang="0">
                  <a:pos x="34" y="89"/>
                </a:cxn>
                <a:cxn ang="0">
                  <a:pos x="29" y="94"/>
                </a:cxn>
              </a:cxnLst>
              <a:rect l="0" t="0" r="r" b="b"/>
              <a:pathLst>
                <a:path w="46" h="94">
                  <a:moveTo>
                    <a:pt x="29" y="94"/>
                  </a:moveTo>
                  <a:cubicBezTo>
                    <a:pt x="26" y="94"/>
                    <a:pt x="24" y="92"/>
                    <a:pt x="24" y="89"/>
                  </a:cubicBezTo>
                  <a:cubicBezTo>
                    <a:pt x="24" y="48"/>
                    <a:pt x="24" y="48"/>
                    <a:pt x="24" y="48"/>
                  </a:cubicBezTo>
                  <a:cubicBezTo>
                    <a:pt x="19" y="48"/>
                    <a:pt x="19" y="48"/>
                    <a:pt x="19" y="48"/>
                  </a:cubicBezTo>
                  <a:cubicBezTo>
                    <a:pt x="19" y="89"/>
                    <a:pt x="19" y="89"/>
                    <a:pt x="19" y="89"/>
                  </a:cubicBezTo>
                  <a:cubicBezTo>
                    <a:pt x="19" y="92"/>
                    <a:pt x="17" y="94"/>
                    <a:pt x="14" y="94"/>
                  </a:cubicBezTo>
                  <a:cubicBezTo>
                    <a:pt x="11" y="94"/>
                    <a:pt x="9" y="92"/>
                    <a:pt x="9" y="89"/>
                  </a:cubicBezTo>
                  <a:cubicBezTo>
                    <a:pt x="9" y="45"/>
                    <a:pt x="9" y="45"/>
                    <a:pt x="9" y="45"/>
                  </a:cubicBezTo>
                  <a:cubicBezTo>
                    <a:pt x="9" y="44"/>
                    <a:pt x="9" y="43"/>
                    <a:pt x="9" y="42"/>
                  </a:cubicBezTo>
                  <a:cubicBezTo>
                    <a:pt x="9" y="12"/>
                    <a:pt x="9" y="12"/>
                    <a:pt x="9" y="12"/>
                  </a:cubicBezTo>
                  <a:cubicBezTo>
                    <a:pt x="7" y="13"/>
                    <a:pt x="7" y="13"/>
                    <a:pt x="7" y="13"/>
                  </a:cubicBezTo>
                  <a:cubicBezTo>
                    <a:pt x="7" y="13"/>
                    <a:pt x="7" y="13"/>
                    <a:pt x="7" y="13"/>
                  </a:cubicBezTo>
                  <a:cubicBezTo>
                    <a:pt x="5" y="14"/>
                    <a:pt x="4" y="26"/>
                    <a:pt x="4" y="28"/>
                  </a:cubicBezTo>
                  <a:cubicBezTo>
                    <a:pt x="4" y="36"/>
                    <a:pt x="5" y="44"/>
                    <a:pt x="5" y="44"/>
                  </a:cubicBezTo>
                  <a:cubicBezTo>
                    <a:pt x="5" y="45"/>
                    <a:pt x="4" y="47"/>
                    <a:pt x="3" y="48"/>
                  </a:cubicBezTo>
                  <a:cubicBezTo>
                    <a:pt x="3" y="43"/>
                    <a:pt x="4" y="38"/>
                    <a:pt x="3" y="34"/>
                  </a:cubicBezTo>
                  <a:cubicBezTo>
                    <a:pt x="3" y="26"/>
                    <a:pt x="1" y="18"/>
                    <a:pt x="0" y="13"/>
                  </a:cubicBezTo>
                  <a:cubicBezTo>
                    <a:pt x="1" y="7"/>
                    <a:pt x="3" y="4"/>
                    <a:pt x="4" y="4"/>
                  </a:cubicBezTo>
                  <a:cubicBezTo>
                    <a:pt x="6" y="3"/>
                    <a:pt x="9" y="2"/>
                    <a:pt x="12" y="1"/>
                  </a:cubicBezTo>
                  <a:cubicBezTo>
                    <a:pt x="13" y="0"/>
                    <a:pt x="13" y="0"/>
                    <a:pt x="14" y="0"/>
                  </a:cubicBezTo>
                  <a:cubicBezTo>
                    <a:pt x="14" y="3"/>
                    <a:pt x="15" y="8"/>
                    <a:pt x="18" y="14"/>
                  </a:cubicBezTo>
                  <a:cubicBezTo>
                    <a:pt x="19" y="17"/>
                    <a:pt x="19" y="17"/>
                    <a:pt x="19" y="17"/>
                  </a:cubicBezTo>
                  <a:cubicBezTo>
                    <a:pt x="20" y="13"/>
                    <a:pt x="20" y="13"/>
                    <a:pt x="20" y="13"/>
                  </a:cubicBezTo>
                  <a:cubicBezTo>
                    <a:pt x="20" y="9"/>
                    <a:pt x="21" y="5"/>
                    <a:pt x="21" y="5"/>
                  </a:cubicBezTo>
                  <a:cubicBezTo>
                    <a:pt x="21" y="4"/>
                    <a:pt x="21" y="4"/>
                    <a:pt x="21" y="4"/>
                  </a:cubicBezTo>
                  <a:cubicBezTo>
                    <a:pt x="20" y="2"/>
                    <a:pt x="20" y="2"/>
                    <a:pt x="20" y="2"/>
                  </a:cubicBezTo>
                  <a:cubicBezTo>
                    <a:pt x="21" y="1"/>
                    <a:pt x="21" y="1"/>
                    <a:pt x="21" y="1"/>
                  </a:cubicBezTo>
                  <a:cubicBezTo>
                    <a:pt x="22" y="1"/>
                    <a:pt x="22" y="1"/>
                    <a:pt x="22" y="1"/>
                  </a:cubicBezTo>
                  <a:cubicBezTo>
                    <a:pt x="23" y="2"/>
                    <a:pt x="23" y="2"/>
                    <a:pt x="23" y="2"/>
                  </a:cubicBezTo>
                  <a:cubicBezTo>
                    <a:pt x="22" y="4"/>
                    <a:pt x="22" y="4"/>
                    <a:pt x="22" y="4"/>
                  </a:cubicBezTo>
                  <a:cubicBezTo>
                    <a:pt x="22" y="5"/>
                    <a:pt x="22" y="5"/>
                    <a:pt x="22" y="5"/>
                  </a:cubicBezTo>
                  <a:cubicBezTo>
                    <a:pt x="22" y="5"/>
                    <a:pt x="23" y="9"/>
                    <a:pt x="23" y="13"/>
                  </a:cubicBezTo>
                  <a:cubicBezTo>
                    <a:pt x="24" y="17"/>
                    <a:pt x="24" y="17"/>
                    <a:pt x="24" y="17"/>
                  </a:cubicBezTo>
                  <a:cubicBezTo>
                    <a:pt x="25" y="14"/>
                    <a:pt x="25" y="14"/>
                    <a:pt x="25" y="14"/>
                  </a:cubicBezTo>
                  <a:cubicBezTo>
                    <a:pt x="28" y="8"/>
                    <a:pt x="29" y="3"/>
                    <a:pt x="29" y="0"/>
                  </a:cubicBezTo>
                  <a:cubicBezTo>
                    <a:pt x="30" y="0"/>
                    <a:pt x="30" y="0"/>
                    <a:pt x="31" y="1"/>
                  </a:cubicBezTo>
                  <a:cubicBezTo>
                    <a:pt x="34" y="2"/>
                    <a:pt x="38" y="3"/>
                    <a:pt x="40" y="4"/>
                  </a:cubicBezTo>
                  <a:cubicBezTo>
                    <a:pt x="40" y="5"/>
                    <a:pt x="44" y="9"/>
                    <a:pt x="46" y="28"/>
                  </a:cubicBezTo>
                  <a:cubicBezTo>
                    <a:pt x="46" y="33"/>
                    <a:pt x="45" y="44"/>
                    <a:pt x="45" y="44"/>
                  </a:cubicBezTo>
                  <a:cubicBezTo>
                    <a:pt x="45" y="44"/>
                    <a:pt x="45" y="44"/>
                    <a:pt x="45" y="44"/>
                  </a:cubicBezTo>
                  <a:cubicBezTo>
                    <a:pt x="44" y="47"/>
                    <a:pt x="44" y="48"/>
                    <a:pt x="42" y="48"/>
                  </a:cubicBezTo>
                  <a:cubicBezTo>
                    <a:pt x="42" y="48"/>
                    <a:pt x="42" y="48"/>
                    <a:pt x="42" y="48"/>
                  </a:cubicBezTo>
                  <a:cubicBezTo>
                    <a:pt x="39" y="48"/>
                    <a:pt x="38" y="46"/>
                    <a:pt x="38" y="44"/>
                  </a:cubicBezTo>
                  <a:cubicBezTo>
                    <a:pt x="38" y="44"/>
                    <a:pt x="38" y="44"/>
                    <a:pt x="38" y="44"/>
                  </a:cubicBezTo>
                  <a:cubicBezTo>
                    <a:pt x="38" y="44"/>
                    <a:pt x="39" y="36"/>
                    <a:pt x="39" y="28"/>
                  </a:cubicBezTo>
                  <a:cubicBezTo>
                    <a:pt x="39" y="26"/>
                    <a:pt x="38" y="14"/>
                    <a:pt x="36" y="13"/>
                  </a:cubicBezTo>
                  <a:cubicBezTo>
                    <a:pt x="34" y="12"/>
                    <a:pt x="34" y="12"/>
                    <a:pt x="34" y="12"/>
                  </a:cubicBezTo>
                  <a:cubicBezTo>
                    <a:pt x="34" y="42"/>
                    <a:pt x="34" y="42"/>
                    <a:pt x="34" y="42"/>
                  </a:cubicBezTo>
                  <a:cubicBezTo>
                    <a:pt x="34" y="43"/>
                    <a:pt x="34" y="44"/>
                    <a:pt x="34" y="44"/>
                  </a:cubicBezTo>
                  <a:cubicBezTo>
                    <a:pt x="34" y="89"/>
                    <a:pt x="34" y="89"/>
                    <a:pt x="34" y="89"/>
                  </a:cubicBezTo>
                  <a:cubicBezTo>
                    <a:pt x="34" y="92"/>
                    <a:pt x="32" y="94"/>
                    <a:pt x="29"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7" name="Freeform 37"/>
            <p:cNvSpPr>
              <a:spLocks/>
            </p:cNvSpPr>
            <p:nvPr/>
          </p:nvSpPr>
          <p:spPr bwMode="auto">
            <a:xfrm>
              <a:off x="4254500" y="2335213"/>
              <a:ext cx="100013" cy="190500"/>
            </a:xfrm>
            <a:custGeom>
              <a:avLst/>
              <a:gdLst/>
              <a:ahLst/>
              <a:cxnLst>
                <a:cxn ang="0">
                  <a:pos x="23" y="126"/>
                </a:cxn>
                <a:cxn ang="0">
                  <a:pos x="16" y="120"/>
                </a:cxn>
                <a:cxn ang="0">
                  <a:pos x="16" y="60"/>
                </a:cxn>
                <a:cxn ang="0">
                  <a:pos x="15" y="56"/>
                </a:cxn>
                <a:cxn ang="0">
                  <a:pos x="15" y="17"/>
                </a:cxn>
                <a:cxn ang="0">
                  <a:pos x="14" y="18"/>
                </a:cxn>
                <a:cxn ang="0">
                  <a:pos x="14" y="18"/>
                </a:cxn>
                <a:cxn ang="0">
                  <a:pos x="10" y="38"/>
                </a:cxn>
                <a:cxn ang="0">
                  <a:pos x="10" y="60"/>
                </a:cxn>
                <a:cxn ang="0">
                  <a:pos x="9" y="64"/>
                </a:cxn>
                <a:cxn ang="0">
                  <a:pos x="6" y="65"/>
                </a:cxn>
                <a:cxn ang="0">
                  <a:pos x="6" y="65"/>
                </a:cxn>
                <a:cxn ang="0">
                  <a:pos x="1" y="60"/>
                </a:cxn>
                <a:cxn ang="0">
                  <a:pos x="1" y="59"/>
                </a:cxn>
                <a:cxn ang="0">
                  <a:pos x="0" y="38"/>
                </a:cxn>
                <a:cxn ang="0">
                  <a:pos x="9" y="6"/>
                </a:cxn>
                <a:cxn ang="0">
                  <a:pos x="20" y="1"/>
                </a:cxn>
                <a:cxn ang="0">
                  <a:pos x="23" y="0"/>
                </a:cxn>
                <a:cxn ang="0">
                  <a:pos x="28" y="19"/>
                </a:cxn>
                <a:cxn ang="0">
                  <a:pos x="30" y="22"/>
                </a:cxn>
                <a:cxn ang="0">
                  <a:pos x="30" y="18"/>
                </a:cxn>
                <a:cxn ang="0">
                  <a:pos x="32" y="7"/>
                </a:cxn>
                <a:cxn ang="0">
                  <a:pos x="32" y="6"/>
                </a:cxn>
                <a:cxn ang="0">
                  <a:pos x="30" y="3"/>
                </a:cxn>
                <a:cxn ang="0">
                  <a:pos x="32" y="2"/>
                </a:cxn>
                <a:cxn ang="0">
                  <a:pos x="33" y="2"/>
                </a:cxn>
                <a:cxn ang="0">
                  <a:pos x="35" y="3"/>
                </a:cxn>
                <a:cxn ang="0">
                  <a:pos x="33" y="6"/>
                </a:cxn>
                <a:cxn ang="0">
                  <a:pos x="34" y="7"/>
                </a:cxn>
                <a:cxn ang="0">
                  <a:pos x="35" y="18"/>
                </a:cxn>
                <a:cxn ang="0">
                  <a:pos x="36" y="22"/>
                </a:cxn>
                <a:cxn ang="0">
                  <a:pos x="37" y="19"/>
                </a:cxn>
                <a:cxn ang="0">
                  <a:pos x="43" y="0"/>
                </a:cxn>
                <a:cxn ang="0">
                  <a:pos x="45" y="1"/>
                </a:cxn>
                <a:cxn ang="0">
                  <a:pos x="57" y="6"/>
                </a:cxn>
                <a:cxn ang="0">
                  <a:pos x="65" y="38"/>
                </a:cxn>
                <a:cxn ang="0">
                  <a:pos x="64" y="59"/>
                </a:cxn>
                <a:cxn ang="0">
                  <a:pos x="64" y="60"/>
                </a:cxn>
                <a:cxn ang="0">
                  <a:pos x="60" y="65"/>
                </a:cxn>
                <a:cxn ang="0">
                  <a:pos x="60" y="65"/>
                </a:cxn>
                <a:cxn ang="0">
                  <a:pos x="55" y="60"/>
                </a:cxn>
                <a:cxn ang="0">
                  <a:pos x="56" y="38"/>
                </a:cxn>
                <a:cxn ang="0">
                  <a:pos x="52" y="18"/>
                </a:cxn>
                <a:cxn ang="0">
                  <a:pos x="52" y="18"/>
                </a:cxn>
                <a:cxn ang="0">
                  <a:pos x="50" y="17"/>
                </a:cxn>
                <a:cxn ang="0">
                  <a:pos x="50" y="56"/>
                </a:cxn>
                <a:cxn ang="0">
                  <a:pos x="50" y="60"/>
                </a:cxn>
                <a:cxn ang="0">
                  <a:pos x="50" y="120"/>
                </a:cxn>
                <a:cxn ang="0">
                  <a:pos x="43" y="126"/>
                </a:cxn>
                <a:cxn ang="0">
                  <a:pos x="43" y="126"/>
                </a:cxn>
                <a:cxn ang="0">
                  <a:pos x="42" y="126"/>
                </a:cxn>
                <a:cxn ang="0">
                  <a:pos x="36" y="120"/>
                </a:cxn>
                <a:cxn ang="0">
                  <a:pos x="36" y="65"/>
                </a:cxn>
                <a:cxn ang="0">
                  <a:pos x="30" y="65"/>
                </a:cxn>
                <a:cxn ang="0">
                  <a:pos x="30" y="120"/>
                </a:cxn>
                <a:cxn ang="0">
                  <a:pos x="23" y="126"/>
                </a:cxn>
              </a:cxnLst>
              <a:rect l="0" t="0" r="r" b="b"/>
              <a:pathLst>
                <a:path w="66" h="126">
                  <a:moveTo>
                    <a:pt x="23" y="126"/>
                  </a:moveTo>
                  <a:cubicBezTo>
                    <a:pt x="19" y="126"/>
                    <a:pt x="16" y="123"/>
                    <a:pt x="16" y="120"/>
                  </a:cubicBezTo>
                  <a:cubicBezTo>
                    <a:pt x="16" y="60"/>
                    <a:pt x="16" y="60"/>
                    <a:pt x="16" y="60"/>
                  </a:cubicBezTo>
                  <a:cubicBezTo>
                    <a:pt x="16" y="59"/>
                    <a:pt x="15" y="57"/>
                    <a:pt x="15" y="56"/>
                  </a:cubicBezTo>
                  <a:cubicBezTo>
                    <a:pt x="15" y="17"/>
                    <a:pt x="15" y="17"/>
                    <a:pt x="15" y="17"/>
                  </a:cubicBezTo>
                  <a:cubicBezTo>
                    <a:pt x="14" y="18"/>
                    <a:pt x="14" y="18"/>
                    <a:pt x="14" y="18"/>
                  </a:cubicBezTo>
                  <a:cubicBezTo>
                    <a:pt x="14" y="18"/>
                    <a:pt x="14" y="18"/>
                    <a:pt x="14" y="18"/>
                  </a:cubicBezTo>
                  <a:cubicBezTo>
                    <a:pt x="12" y="19"/>
                    <a:pt x="10" y="33"/>
                    <a:pt x="10" y="38"/>
                  </a:cubicBezTo>
                  <a:cubicBezTo>
                    <a:pt x="9" y="48"/>
                    <a:pt x="10" y="60"/>
                    <a:pt x="10" y="60"/>
                  </a:cubicBezTo>
                  <a:cubicBezTo>
                    <a:pt x="10" y="61"/>
                    <a:pt x="10" y="63"/>
                    <a:pt x="9" y="64"/>
                  </a:cubicBezTo>
                  <a:cubicBezTo>
                    <a:pt x="9" y="65"/>
                    <a:pt x="7" y="65"/>
                    <a:pt x="6" y="65"/>
                  </a:cubicBezTo>
                  <a:cubicBezTo>
                    <a:pt x="6" y="65"/>
                    <a:pt x="6" y="65"/>
                    <a:pt x="6" y="65"/>
                  </a:cubicBezTo>
                  <a:cubicBezTo>
                    <a:pt x="3" y="65"/>
                    <a:pt x="2" y="63"/>
                    <a:pt x="1" y="60"/>
                  </a:cubicBezTo>
                  <a:cubicBezTo>
                    <a:pt x="1" y="59"/>
                    <a:pt x="1" y="59"/>
                    <a:pt x="1" y="59"/>
                  </a:cubicBezTo>
                  <a:cubicBezTo>
                    <a:pt x="1" y="59"/>
                    <a:pt x="0" y="45"/>
                    <a:pt x="0" y="38"/>
                  </a:cubicBezTo>
                  <a:cubicBezTo>
                    <a:pt x="2" y="14"/>
                    <a:pt x="7" y="7"/>
                    <a:pt x="9" y="6"/>
                  </a:cubicBezTo>
                  <a:cubicBezTo>
                    <a:pt x="11" y="4"/>
                    <a:pt x="16" y="3"/>
                    <a:pt x="20" y="1"/>
                  </a:cubicBezTo>
                  <a:cubicBezTo>
                    <a:pt x="21" y="1"/>
                    <a:pt x="22" y="1"/>
                    <a:pt x="23" y="0"/>
                  </a:cubicBezTo>
                  <a:cubicBezTo>
                    <a:pt x="23" y="4"/>
                    <a:pt x="24" y="11"/>
                    <a:pt x="28" y="19"/>
                  </a:cubicBezTo>
                  <a:cubicBezTo>
                    <a:pt x="30" y="22"/>
                    <a:pt x="30" y="22"/>
                    <a:pt x="30" y="22"/>
                  </a:cubicBezTo>
                  <a:cubicBezTo>
                    <a:pt x="30" y="18"/>
                    <a:pt x="30" y="18"/>
                    <a:pt x="30" y="18"/>
                  </a:cubicBezTo>
                  <a:cubicBezTo>
                    <a:pt x="31" y="13"/>
                    <a:pt x="32" y="7"/>
                    <a:pt x="32" y="7"/>
                  </a:cubicBezTo>
                  <a:cubicBezTo>
                    <a:pt x="32" y="6"/>
                    <a:pt x="32" y="6"/>
                    <a:pt x="32" y="6"/>
                  </a:cubicBezTo>
                  <a:cubicBezTo>
                    <a:pt x="30" y="3"/>
                    <a:pt x="30" y="3"/>
                    <a:pt x="30" y="3"/>
                  </a:cubicBezTo>
                  <a:cubicBezTo>
                    <a:pt x="32" y="2"/>
                    <a:pt x="32" y="2"/>
                    <a:pt x="32" y="2"/>
                  </a:cubicBezTo>
                  <a:cubicBezTo>
                    <a:pt x="33" y="2"/>
                    <a:pt x="33" y="2"/>
                    <a:pt x="33" y="2"/>
                  </a:cubicBezTo>
                  <a:cubicBezTo>
                    <a:pt x="35" y="3"/>
                    <a:pt x="35" y="3"/>
                    <a:pt x="35" y="3"/>
                  </a:cubicBezTo>
                  <a:cubicBezTo>
                    <a:pt x="33" y="6"/>
                    <a:pt x="33" y="6"/>
                    <a:pt x="33" y="6"/>
                  </a:cubicBezTo>
                  <a:cubicBezTo>
                    <a:pt x="34" y="7"/>
                    <a:pt x="34" y="7"/>
                    <a:pt x="34" y="7"/>
                  </a:cubicBezTo>
                  <a:cubicBezTo>
                    <a:pt x="34" y="8"/>
                    <a:pt x="35" y="13"/>
                    <a:pt x="35" y="18"/>
                  </a:cubicBezTo>
                  <a:cubicBezTo>
                    <a:pt x="36" y="22"/>
                    <a:pt x="36" y="22"/>
                    <a:pt x="36" y="22"/>
                  </a:cubicBezTo>
                  <a:cubicBezTo>
                    <a:pt x="37" y="19"/>
                    <a:pt x="37" y="19"/>
                    <a:pt x="37" y="19"/>
                  </a:cubicBezTo>
                  <a:cubicBezTo>
                    <a:pt x="41" y="11"/>
                    <a:pt x="42" y="4"/>
                    <a:pt x="43" y="0"/>
                  </a:cubicBezTo>
                  <a:cubicBezTo>
                    <a:pt x="44" y="1"/>
                    <a:pt x="44" y="1"/>
                    <a:pt x="45" y="1"/>
                  </a:cubicBezTo>
                  <a:cubicBezTo>
                    <a:pt x="49" y="3"/>
                    <a:pt x="54" y="4"/>
                    <a:pt x="57" y="6"/>
                  </a:cubicBezTo>
                  <a:cubicBezTo>
                    <a:pt x="58" y="7"/>
                    <a:pt x="63" y="13"/>
                    <a:pt x="65" y="38"/>
                  </a:cubicBezTo>
                  <a:cubicBezTo>
                    <a:pt x="66" y="45"/>
                    <a:pt x="64" y="59"/>
                    <a:pt x="64" y="59"/>
                  </a:cubicBezTo>
                  <a:cubicBezTo>
                    <a:pt x="64" y="60"/>
                    <a:pt x="64" y="60"/>
                    <a:pt x="64" y="60"/>
                  </a:cubicBezTo>
                  <a:cubicBezTo>
                    <a:pt x="63" y="63"/>
                    <a:pt x="63" y="65"/>
                    <a:pt x="60" y="65"/>
                  </a:cubicBezTo>
                  <a:cubicBezTo>
                    <a:pt x="60" y="65"/>
                    <a:pt x="60" y="65"/>
                    <a:pt x="60" y="65"/>
                  </a:cubicBezTo>
                  <a:cubicBezTo>
                    <a:pt x="55" y="65"/>
                    <a:pt x="55" y="61"/>
                    <a:pt x="55" y="60"/>
                  </a:cubicBezTo>
                  <a:cubicBezTo>
                    <a:pt x="55" y="60"/>
                    <a:pt x="56" y="48"/>
                    <a:pt x="56" y="38"/>
                  </a:cubicBezTo>
                  <a:cubicBezTo>
                    <a:pt x="55" y="34"/>
                    <a:pt x="54" y="20"/>
                    <a:pt x="52" y="18"/>
                  </a:cubicBezTo>
                  <a:cubicBezTo>
                    <a:pt x="52" y="18"/>
                    <a:pt x="52" y="18"/>
                    <a:pt x="52" y="18"/>
                  </a:cubicBezTo>
                  <a:cubicBezTo>
                    <a:pt x="50" y="17"/>
                    <a:pt x="50" y="17"/>
                    <a:pt x="50" y="17"/>
                  </a:cubicBezTo>
                  <a:cubicBezTo>
                    <a:pt x="50" y="56"/>
                    <a:pt x="50" y="56"/>
                    <a:pt x="50" y="56"/>
                  </a:cubicBezTo>
                  <a:cubicBezTo>
                    <a:pt x="50" y="57"/>
                    <a:pt x="50" y="59"/>
                    <a:pt x="50" y="60"/>
                  </a:cubicBezTo>
                  <a:cubicBezTo>
                    <a:pt x="50" y="120"/>
                    <a:pt x="50" y="120"/>
                    <a:pt x="50" y="120"/>
                  </a:cubicBezTo>
                  <a:cubicBezTo>
                    <a:pt x="50" y="123"/>
                    <a:pt x="47" y="126"/>
                    <a:pt x="43" y="126"/>
                  </a:cubicBezTo>
                  <a:cubicBezTo>
                    <a:pt x="43" y="126"/>
                    <a:pt x="43" y="126"/>
                    <a:pt x="43" y="126"/>
                  </a:cubicBezTo>
                  <a:cubicBezTo>
                    <a:pt x="42" y="126"/>
                    <a:pt x="42" y="126"/>
                    <a:pt x="42" y="126"/>
                  </a:cubicBezTo>
                  <a:cubicBezTo>
                    <a:pt x="39" y="126"/>
                    <a:pt x="36" y="123"/>
                    <a:pt x="36" y="120"/>
                  </a:cubicBezTo>
                  <a:cubicBezTo>
                    <a:pt x="36" y="65"/>
                    <a:pt x="36" y="65"/>
                    <a:pt x="36" y="65"/>
                  </a:cubicBezTo>
                  <a:cubicBezTo>
                    <a:pt x="30" y="65"/>
                    <a:pt x="30" y="65"/>
                    <a:pt x="30" y="65"/>
                  </a:cubicBezTo>
                  <a:cubicBezTo>
                    <a:pt x="30" y="120"/>
                    <a:pt x="30" y="120"/>
                    <a:pt x="30" y="120"/>
                  </a:cubicBezTo>
                  <a:cubicBezTo>
                    <a:pt x="30" y="123"/>
                    <a:pt x="27" y="126"/>
                    <a:pt x="23" y="12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8" name="Freeform 38"/>
            <p:cNvSpPr>
              <a:spLocks/>
            </p:cNvSpPr>
            <p:nvPr/>
          </p:nvSpPr>
          <p:spPr bwMode="auto">
            <a:xfrm>
              <a:off x="4281488" y="2278063"/>
              <a:ext cx="46038" cy="50800"/>
            </a:xfrm>
            <a:custGeom>
              <a:avLst/>
              <a:gdLst/>
              <a:ahLst/>
              <a:cxnLst>
                <a:cxn ang="0">
                  <a:pos x="16" y="34"/>
                </a:cxn>
                <a:cxn ang="0">
                  <a:pos x="4" y="22"/>
                </a:cxn>
                <a:cxn ang="0">
                  <a:pos x="4" y="22"/>
                </a:cxn>
                <a:cxn ang="0">
                  <a:pos x="3" y="21"/>
                </a:cxn>
                <a:cxn ang="0">
                  <a:pos x="1" y="17"/>
                </a:cxn>
                <a:cxn ang="0">
                  <a:pos x="2" y="15"/>
                </a:cxn>
                <a:cxn ang="0">
                  <a:pos x="3" y="15"/>
                </a:cxn>
                <a:cxn ang="0">
                  <a:pos x="3" y="14"/>
                </a:cxn>
                <a:cxn ang="0">
                  <a:pos x="16" y="0"/>
                </a:cxn>
                <a:cxn ang="0">
                  <a:pos x="29" y="14"/>
                </a:cxn>
                <a:cxn ang="0">
                  <a:pos x="29" y="15"/>
                </a:cxn>
                <a:cxn ang="0">
                  <a:pos x="30" y="15"/>
                </a:cxn>
                <a:cxn ang="0">
                  <a:pos x="31" y="17"/>
                </a:cxn>
                <a:cxn ang="0">
                  <a:pos x="29" y="21"/>
                </a:cxn>
                <a:cxn ang="0">
                  <a:pos x="28" y="22"/>
                </a:cxn>
                <a:cxn ang="0">
                  <a:pos x="28" y="22"/>
                </a:cxn>
                <a:cxn ang="0">
                  <a:pos x="16" y="34"/>
                </a:cxn>
              </a:cxnLst>
              <a:rect l="0" t="0" r="r" b="b"/>
              <a:pathLst>
                <a:path w="31" h="34">
                  <a:moveTo>
                    <a:pt x="16" y="34"/>
                  </a:moveTo>
                  <a:cubicBezTo>
                    <a:pt x="8" y="34"/>
                    <a:pt x="5" y="25"/>
                    <a:pt x="4" y="22"/>
                  </a:cubicBezTo>
                  <a:cubicBezTo>
                    <a:pt x="4" y="22"/>
                    <a:pt x="4" y="22"/>
                    <a:pt x="4" y="22"/>
                  </a:cubicBezTo>
                  <a:cubicBezTo>
                    <a:pt x="3" y="21"/>
                    <a:pt x="3" y="21"/>
                    <a:pt x="3" y="21"/>
                  </a:cubicBezTo>
                  <a:cubicBezTo>
                    <a:pt x="1" y="21"/>
                    <a:pt x="0" y="18"/>
                    <a:pt x="1" y="17"/>
                  </a:cubicBezTo>
                  <a:cubicBezTo>
                    <a:pt x="1" y="16"/>
                    <a:pt x="1" y="15"/>
                    <a:pt x="2" y="15"/>
                  </a:cubicBezTo>
                  <a:cubicBezTo>
                    <a:pt x="3" y="15"/>
                    <a:pt x="3" y="15"/>
                    <a:pt x="3" y="15"/>
                  </a:cubicBezTo>
                  <a:cubicBezTo>
                    <a:pt x="3" y="14"/>
                    <a:pt x="3" y="14"/>
                    <a:pt x="3" y="14"/>
                  </a:cubicBezTo>
                  <a:cubicBezTo>
                    <a:pt x="3" y="6"/>
                    <a:pt x="9" y="0"/>
                    <a:pt x="16" y="0"/>
                  </a:cubicBezTo>
                  <a:cubicBezTo>
                    <a:pt x="23" y="0"/>
                    <a:pt x="28" y="6"/>
                    <a:pt x="29" y="14"/>
                  </a:cubicBezTo>
                  <a:cubicBezTo>
                    <a:pt x="29" y="15"/>
                    <a:pt x="29" y="15"/>
                    <a:pt x="29" y="15"/>
                  </a:cubicBezTo>
                  <a:cubicBezTo>
                    <a:pt x="30" y="15"/>
                    <a:pt x="30" y="15"/>
                    <a:pt x="30" y="15"/>
                  </a:cubicBezTo>
                  <a:cubicBezTo>
                    <a:pt x="30" y="15"/>
                    <a:pt x="31" y="16"/>
                    <a:pt x="31" y="17"/>
                  </a:cubicBezTo>
                  <a:cubicBezTo>
                    <a:pt x="31" y="18"/>
                    <a:pt x="30" y="21"/>
                    <a:pt x="29" y="21"/>
                  </a:cubicBezTo>
                  <a:cubicBezTo>
                    <a:pt x="28" y="22"/>
                    <a:pt x="28" y="22"/>
                    <a:pt x="28" y="22"/>
                  </a:cubicBezTo>
                  <a:cubicBezTo>
                    <a:pt x="28" y="22"/>
                    <a:pt x="28" y="22"/>
                    <a:pt x="28" y="22"/>
                  </a:cubicBezTo>
                  <a:cubicBezTo>
                    <a:pt x="27" y="25"/>
                    <a:pt x="24" y="34"/>
                    <a:pt x="16" y="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9" name="Freeform 39"/>
            <p:cNvSpPr>
              <a:spLocks/>
            </p:cNvSpPr>
            <p:nvPr/>
          </p:nvSpPr>
          <p:spPr bwMode="auto">
            <a:xfrm>
              <a:off x="4338638" y="2452688"/>
              <a:ext cx="23813" cy="11113"/>
            </a:xfrm>
            <a:custGeom>
              <a:avLst/>
              <a:gdLst/>
              <a:ahLst/>
              <a:cxnLst>
                <a:cxn ang="0">
                  <a:pos x="8" y="5"/>
                </a:cxn>
                <a:cxn ang="0">
                  <a:pos x="7" y="4"/>
                </a:cxn>
                <a:cxn ang="0">
                  <a:pos x="0" y="3"/>
                </a:cxn>
                <a:cxn ang="0">
                  <a:pos x="0" y="1"/>
                </a:cxn>
                <a:cxn ang="0">
                  <a:pos x="9" y="2"/>
                </a:cxn>
                <a:cxn ang="0">
                  <a:pos x="10" y="2"/>
                </a:cxn>
                <a:cxn ang="0">
                  <a:pos x="10" y="0"/>
                </a:cxn>
                <a:cxn ang="0">
                  <a:pos x="16" y="4"/>
                </a:cxn>
                <a:cxn ang="0">
                  <a:pos x="8" y="7"/>
                </a:cxn>
                <a:cxn ang="0">
                  <a:pos x="8" y="5"/>
                </a:cxn>
              </a:cxnLst>
              <a:rect l="0" t="0" r="r" b="b"/>
              <a:pathLst>
                <a:path w="16" h="7">
                  <a:moveTo>
                    <a:pt x="8" y="5"/>
                  </a:moveTo>
                  <a:cubicBezTo>
                    <a:pt x="7" y="4"/>
                    <a:pt x="7" y="4"/>
                    <a:pt x="7" y="4"/>
                  </a:cubicBezTo>
                  <a:cubicBezTo>
                    <a:pt x="5" y="4"/>
                    <a:pt x="2" y="4"/>
                    <a:pt x="0" y="3"/>
                  </a:cubicBezTo>
                  <a:cubicBezTo>
                    <a:pt x="0" y="1"/>
                    <a:pt x="0" y="1"/>
                    <a:pt x="0" y="1"/>
                  </a:cubicBezTo>
                  <a:cubicBezTo>
                    <a:pt x="3" y="1"/>
                    <a:pt x="6" y="1"/>
                    <a:pt x="9" y="2"/>
                  </a:cubicBezTo>
                  <a:cubicBezTo>
                    <a:pt x="10" y="2"/>
                    <a:pt x="10" y="2"/>
                    <a:pt x="10" y="2"/>
                  </a:cubicBezTo>
                  <a:cubicBezTo>
                    <a:pt x="10" y="0"/>
                    <a:pt x="10" y="0"/>
                    <a:pt x="10" y="0"/>
                  </a:cubicBezTo>
                  <a:cubicBezTo>
                    <a:pt x="16" y="4"/>
                    <a:pt x="16" y="4"/>
                    <a:pt x="16" y="4"/>
                  </a:cubicBezTo>
                  <a:cubicBezTo>
                    <a:pt x="8" y="7"/>
                    <a:pt x="8" y="7"/>
                    <a:pt x="8" y="7"/>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0" name="Freeform 40"/>
            <p:cNvSpPr>
              <a:spLocks/>
            </p:cNvSpPr>
            <p:nvPr/>
          </p:nvSpPr>
          <p:spPr bwMode="auto">
            <a:xfrm>
              <a:off x="4216400" y="2525713"/>
              <a:ext cx="142875" cy="28575"/>
            </a:xfrm>
            <a:custGeom>
              <a:avLst/>
              <a:gdLst/>
              <a:ahLst/>
              <a:cxnLst>
                <a:cxn ang="0">
                  <a:pos x="59" y="19"/>
                </a:cxn>
                <a:cxn ang="0">
                  <a:pos x="22" y="16"/>
                </a:cxn>
                <a:cxn ang="0">
                  <a:pos x="14" y="14"/>
                </a:cxn>
                <a:cxn ang="0">
                  <a:pos x="14" y="14"/>
                </a:cxn>
                <a:cxn ang="0">
                  <a:pos x="9" y="18"/>
                </a:cxn>
                <a:cxn ang="0">
                  <a:pos x="0" y="3"/>
                </a:cxn>
                <a:cxn ang="0">
                  <a:pos x="27" y="0"/>
                </a:cxn>
                <a:cxn ang="0">
                  <a:pos x="23" y="5"/>
                </a:cxn>
                <a:cxn ang="0">
                  <a:pos x="24" y="5"/>
                </a:cxn>
                <a:cxn ang="0">
                  <a:pos x="28" y="6"/>
                </a:cxn>
                <a:cxn ang="0">
                  <a:pos x="59" y="9"/>
                </a:cxn>
                <a:cxn ang="0">
                  <a:pos x="91" y="6"/>
                </a:cxn>
                <a:cxn ang="0">
                  <a:pos x="88" y="14"/>
                </a:cxn>
                <a:cxn ang="0">
                  <a:pos x="95" y="16"/>
                </a:cxn>
                <a:cxn ang="0">
                  <a:pos x="91" y="16"/>
                </a:cxn>
                <a:cxn ang="0">
                  <a:pos x="59" y="19"/>
                </a:cxn>
              </a:cxnLst>
              <a:rect l="0" t="0" r="r" b="b"/>
              <a:pathLst>
                <a:path w="95" h="19">
                  <a:moveTo>
                    <a:pt x="59" y="19"/>
                  </a:moveTo>
                  <a:cubicBezTo>
                    <a:pt x="46" y="19"/>
                    <a:pt x="34" y="18"/>
                    <a:pt x="22" y="16"/>
                  </a:cubicBezTo>
                  <a:cubicBezTo>
                    <a:pt x="20" y="15"/>
                    <a:pt x="17" y="15"/>
                    <a:pt x="14" y="14"/>
                  </a:cubicBezTo>
                  <a:cubicBezTo>
                    <a:pt x="14" y="14"/>
                    <a:pt x="14" y="14"/>
                    <a:pt x="14" y="14"/>
                  </a:cubicBezTo>
                  <a:cubicBezTo>
                    <a:pt x="9" y="18"/>
                    <a:pt x="9" y="18"/>
                    <a:pt x="9" y="18"/>
                  </a:cubicBezTo>
                  <a:cubicBezTo>
                    <a:pt x="0" y="3"/>
                    <a:pt x="0" y="3"/>
                    <a:pt x="0" y="3"/>
                  </a:cubicBezTo>
                  <a:cubicBezTo>
                    <a:pt x="27" y="0"/>
                    <a:pt x="27" y="0"/>
                    <a:pt x="27" y="0"/>
                  </a:cubicBezTo>
                  <a:cubicBezTo>
                    <a:pt x="23" y="5"/>
                    <a:pt x="23" y="5"/>
                    <a:pt x="23" y="5"/>
                  </a:cubicBezTo>
                  <a:cubicBezTo>
                    <a:pt x="24" y="5"/>
                    <a:pt x="24" y="5"/>
                    <a:pt x="24" y="5"/>
                  </a:cubicBezTo>
                  <a:cubicBezTo>
                    <a:pt x="26" y="5"/>
                    <a:pt x="27" y="6"/>
                    <a:pt x="28" y="6"/>
                  </a:cubicBezTo>
                  <a:cubicBezTo>
                    <a:pt x="38" y="8"/>
                    <a:pt x="48" y="9"/>
                    <a:pt x="59" y="9"/>
                  </a:cubicBezTo>
                  <a:cubicBezTo>
                    <a:pt x="70" y="9"/>
                    <a:pt x="80" y="8"/>
                    <a:pt x="91" y="6"/>
                  </a:cubicBezTo>
                  <a:cubicBezTo>
                    <a:pt x="88" y="14"/>
                    <a:pt x="88" y="14"/>
                    <a:pt x="88" y="14"/>
                  </a:cubicBezTo>
                  <a:cubicBezTo>
                    <a:pt x="95" y="16"/>
                    <a:pt x="95" y="16"/>
                    <a:pt x="95" y="16"/>
                  </a:cubicBezTo>
                  <a:cubicBezTo>
                    <a:pt x="94" y="16"/>
                    <a:pt x="92" y="16"/>
                    <a:pt x="91" y="16"/>
                  </a:cubicBezTo>
                  <a:cubicBezTo>
                    <a:pt x="81" y="18"/>
                    <a:pt x="70" y="19"/>
                    <a:pt x="59"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1" name="Freeform 41"/>
            <p:cNvSpPr>
              <a:spLocks/>
            </p:cNvSpPr>
            <p:nvPr/>
          </p:nvSpPr>
          <p:spPr bwMode="auto">
            <a:xfrm>
              <a:off x="4175125" y="2474913"/>
              <a:ext cx="38100" cy="61913"/>
            </a:xfrm>
            <a:custGeom>
              <a:avLst/>
              <a:gdLst/>
              <a:ahLst/>
              <a:cxnLst>
                <a:cxn ang="0">
                  <a:pos x="20" y="41"/>
                </a:cxn>
                <a:cxn ang="0">
                  <a:pos x="7" y="33"/>
                </a:cxn>
                <a:cxn ang="0">
                  <a:pos x="2" y="27"/>
                </a:cxn>
                <a:cxn ang="0">
                  <a:pos x="0" y="19"/>
                </a:cxn>
                <a:cxn ang="0">
                  <a:pos x="2" y="10"/>
                </a:cxn>
                <a:cxn ang="0">
                  <a:pos x="10" y="3"/>
                </a:cxn>
                <a:cxn ang="0">
                  <a:pos x="13" y="0"/>
                </a:cxn>
                <a:cxn ang="0">
                  <a:pos x="16" y="7"/>
                </a:cxn>
                <a:cxn ang="0">
                  <a:pos x="15" y="8"/>
                </a:cxn>
                <a:cxn ang="0">
                  <a:pos x="12" y="12"/>
                </a:cxn>
                <a:cxn ang="0">
                  <a:pos x="12" y="15"/>
                </a:cxn>
                <a:cxn ang="0">
                  <a:pos x="13" y="19"/>
                </a:cxn>
                <a:cxn ang="0">
                  <a:pos x="17" y="24"/>
                </a:cxn>
                <a:cxn ang="0">
                  <a:pos x="25" y="30"/>
                </a:cxn>
                <a:cxn ang="0">
                  <a:pos x="17" y="31"/>
                </a:cxn>
                <a:cxn ang="0">
                  <a:pos x="20" y="41"/>
                </a:cxn>
              </a:cxnLst>
              <a:rect l="0" t="0" r="r" b="b"/>
              <a:pathLst>
                <a:path w="25" h="41">
                  <a:moveTo>
                    <a:pt x="20" y="41"/>
                  </a:moveTo>
                  <a:cubicBezTo>
                    <a:pt x="15" y="39"/>
                    <a:pt x="10" y="36"/>
                    <a:pt x="7" y="33"/>
                  </a:cubicBezTo>
                  <a:cubicBezTo>
                    <a:pt x="5" y="31"/>
                    <a:pt x="3" y="29"/>
                    <a:pt x="2" y="27"/>
                  </a:cubicBezTo>
                  <a:cubicBezTo>
                    <a:pt x="0" y="25"/>
                    <a:pt x="0" y="22"/>
                    <a:pt x="0" y="19"/>
                  </a:cubicBezTo>
                  <a:cubicBezTo>
                    <a:pt x="0" y="16"/>
                    <a:pt x="1" y="13"/>
                    <a:pt x="2" y="10"/>
                  </a:cubicBezTo>
                  <a:cubicBezTo>
                    <a:pt x="4" y="7"/>
                    <a:pt x="7" y="5"/>
                    <a:pt x="10" y="3"/>
                  </a:cubicBezTo>
                  <a:cubicBezTo>
                    <a:pt x="11" y="2"/>
                    <a:pt x="12" y="1"/>
                    <a:pt x="13" y="0"/>
                  </a:cubicBezTo>
                  <a:cubicBezTo>
                    <a:pt x="13" y="3"/>
                    <a:pt x="14" y="5"/>
                    <a:pt x="16" y="7"/>
                  </a:cubicBezTo>
                  <a:cubicBezTo>
                    <a:pt x="16" y="7"/>
                    <a:pt x="15" y="8"/>
                    <a:pt x="15" y="8"/>
                  </a:cubicBezTo>
                  <a:cubicBezTo>
                    <a:pt x="14" y="9"/>
                    <a:pt x="13" y="10"/>
                    <a:pt x="12" y="12"/>
                  </a:cubicBezTo>
                  <a:cubicBezTo>
                    <a:pt x="12" y="13"/>
                    <a:pt x="12" y="14"/>
                    <a:pt x="12" y="15"/>
                  </a:cubicBezTo>
                  <a:cubicBezTo>
                    <a:pt x="12" y="17"/>
                    <a:pt x="12" y="18"/>
                    <a:pt x="13" y="19"/>
                  </a:cubicBezTo>
                  <a:cubicBezTo>
                    <a:pt x="14" y="21"/>
                    <a:pt x="15" y="23"/>
                    <a:pt x="17" y="24"/>
                  </a:cubicBezTo>
                  <a:cubicBezTo>
                    <a:pt x="19" y="26"/>
                    <a:pt x="22" y="28"/>
                    <a:pt x="25" y="30"/>
                  </a:cubicBezTo>
                  <a:cubicBezTo>
                    <a:pt x="17" y="31"/>
                    <a:pt x="17" y="31"/>
                    <a:pt x="17" y="31"/>
                  </a:cubicBezTo>
                  <a:lnTo>
                    <a:pt x="20" y="4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2" name="Freeform 42"/>
            <p:cNvSpPr>
              <a:spLocks/>
            </p:cNvSpPr>
            <p:nvPr/>
          </p:nvSpPr>
          <p:spPr bwMode="auto">
            <a:xfrm>
              <a:off x="4365625" y="2474913"/>
              <a:ext cx="69850" cy="68263"/>
            </a:xfrm>
            <a:custGeom>
              <a:avLst/>
              <a:gdLst/>
              <a:ahLst/>
              <a:cxnLst>
                <a:cxn ang="0">
                  <a:pos x="0" y="43"/>
                </a:cxn>
                <a:cxn ang="0">
                  <a:pos x="4" y="29"/>
                </a:cxn>
                <a:cxn ang="0">
                  <a:pos x="12" y="34"/>
                </a:cxn>
                <a:cxn ang="0">
                  <a:pos x="13" y="34"/>
                </a:cxn>
                <a:cxn ang="0">
                  <a:pos x="20" y="30"/>
                </a:cxn>
                <a:cxn ang="0">
                  <a:pos x="30" y="23"/>
                </a:cxn>
                <a:cxn ang="0">
                  <a:pos x="33" y="19"/>
                </a:cxn>
                <a:cxn ang="0">
                  <a:pos x="34" y="15"/>
                </a:cxn>
                <a:cxn ang="0">
                  <a:pos x="33" y="11"/>
                </a:cxn>
                <a:cxn ang="0">
                  <a:pos x="29" y="7"/>
                </a:cxn>
                <a:cxn ang="0">
                  <a:pos x="32" y="0"/>
                </a:cxn>
                <a:cxn ang="0">
                  <a:pos x="38" y="5"/>
                </a:cxn>
                <a:cxn ang="0">
                  <a:pos x="44" y="11"/>
                </a:cxn>
                <a:cxn ang="0">
                  <a:pos x="46" y="19"/>
                </a:cxn>
                <a:cxn ang="0">
                  <a:pos x="43" y="28"/>
                </a:cxn>
                <a:cxn ang="0">
                  <a:pos x="36" y="35"/>
                </a:cxn>
                <a:cxn ang="0">
                  <a:pos x="27" y="41"/>
                </a:cxn>
                <a:cxn ang="0">
                  <a:pos x="25" y="41"/>
                </a:cxn>
                <a:cxn ang="0">
                  <a:pos x="31" y="45"/>
                </a:cxn>
                <a:cxn ang="0">
                  <a:pos x="0" y="43"/>
                </a:cxn>
              </a:cxnLst>
              <a:rect l="0" t="0" r="r" b="b"/>
              <a:pathLst>
                <a:path w="46" h="45">
                  <a:moveTo>
                    <a:pt x="0" y="43"/>
                  </a:moveTo>
                  <a:cubicBezTo>
                    <a:pt x="4" y="29"/>
                    <a:pt x="4" y="29"/>
                    <a:pt x="4" y="29"/>
                  </a:cubicBezTo>
                  <a:cubicBezTo>
                    <a:pt x="12" y="34"/>
                    <a:pt x="12" y="34"/>
                    <a:pt x="12" y="34"/>
                  </a:cubicBezTo>
                  <a:cubicBezTo>
                    <a:pt x="13" y="34"/>
                    <a:pt x="13" y="34"/>
                    <a:pt x="13" y="34"/>
                  </a:cubicBezTo>
                  <a:cubicBezTo>
                    <a:pt x="16" y="32"/>
                    <a:pt x="18" y="31"/>
                    <a:pt x="20" y="30"/>
                  </a:cubicBezTo>
                  <a:cubicBezTo>
                    <a:pt x="25" y="28"/>
                    <a:pt x="28" y="25"/>
                    <a:pt x="30" y="23"/>
                  </a:cubicBezTo>
                  <a:cubicBezTo>
                    <a:pt x="31" y="21"/>
                    <a:pt x="32" y="20"/>
                    <a:pt x="33" y="19"/>
                  </a:cubicBezTo>
                  <a:cubicBezTo>
                    <a:pt x="33" y="18"/>
                    <a:pt x="34" y="16"/>
                    <a:pt x="34" y="15"/>
                  </a:cubicBezTo>
                  <a:cubicBezTo>
                    <a:pt x="34" y="14"/>
                    <a:pt x="33" y="13"/>
                    <a:pt x="33" y="11"/>
                  </a:cubicBezTo>
                  <a:cubicBezTo>
                    <a:pt x="32" y="10"/>
                    <a:pt x="31" y="8"/>
                    <a:pt x="29" y="7"/>
                  </a:cubicBezTo>
                  <a:cubicBezTo>
                    <a:pt x="31" y="5"/>
                    <a:pt x="32" y="3"/>
                    <a:pt x="32" y="0"/>
                  </a:cubicBezTo>
                  <a:cubicBezTo>
                    <a:pt x="35" y="2"/>
                    <a:pt x="37" y="3"/>
                    <a:pt x="38" y="5"/>
                  </a:cubicBezTo>
                  <a:cubicBezTo>
                    <a:pt x="41" y="7"/>
                    <a:pt x="42" y="9"/>
                    <a:pt x="44" y="11"/>
                  </a:cubicBezTo>
                  <a:cubicBezTo>
                    <a:pt x="45" y="13"/>
                    <a:pt x="46" y="16"/>
                    <a:pt x="46" y="19"/>
                  </a:cubicBezTo>
                  <a:cubicBezTo>
                    <a:pt x="46" y="22"/>
                    <a:pt x="45" y="25"/>
                    <a:pt x="43" y="28"/>
                  </a:cubicBezTo>
                  <a:cubicBezTo>
                    <a:pt x="41" y="31"/>
                    <a:pt x="39" y="33"/>
                    <a:pt x="36" y="35"/>
                  </a:cubicBezTo>
                  <a:cubicBezTo>
                    <a:pt x="33" y="37"/>
                    <a:pt x="30" y="39"/>
                    <a:pt x="27" y="41"/>
                  </a:cubicBezTo>
                  <a:cubicBezTo>
                    <a:pt x="25" y="41"/>
                    <a:pt x="25" y="41"/>
                    <a:pt x="25" y="41"/>
                  </a:cubicBezTo>
                  <a:cubicBezTo>
                    <a:pt x="31" y="45"/>
                    <a:pt x="31" y="45"/>
                    <a:pt x="31" y="45"/>
                  </a:cubicBezTo>
                  <a:lnTo>
                    <a:pt x="0" y="4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3" name="Freeform 43"/>
            <p:cNvSpPr>
              <a:spLocks/>
            </p:cNvSpPr>
            <p:nvPr/>
          </p:nvSpPr>
          <p:spPr bwMode="auto">
            <a:xfrm>
              <a:off x="4246563" y="2452688"/>
              <a:ext cx="25400" cy="12700"/>
            </a:xfrm>
            <a:custGeom>
              <a:avLst/>
              <a:gdLst/>
              <a:ahLst/>
              <a:cxnLst>
                <a:cxn ang="0">
                  <a:pos x="8" y="5"/>
                </a:cxn>
                <a:cxn ang="0">
                  <a:pos x="7" y="5"/>
                </a:cxn>
                <a:cxn ang="0">
                  <a:pos x="4" y="5"/>
                </a:cxn>
                <a:cxn ang="0">
                  <a:pos x="0" y="6"/>
                </a:cxn>
                <a:cxn ang="0">
                  <a:pos x="0" y="3"/>
                </a:cxn>
                <a:cxn ang="0">
                  <a:pos x="4" y="2"/>
                </a:cxn>
                <a:cxn ang="0">
                  <a:pos x="5" y="2"/>
                </a:cxn>
                <a:cxn ang="0">
                  <a:pos x="3" y="0"/>
                </a:cxn>
                <a:cxn ang="0">
                  <a:pos x="17" y="2"/>
                </a:cxn>
                <a:cxn ang="0">
                  <a:pos x="11" y="8"/>
                </a:cxn>
                <a:cxn ang="0">
                  <a:pos x="8" y="5"/>
                </a:cxn>
              </a:cxnLst>
              <a:rect l="0" t="0" r="r" b="b"/>
              <a:pathLst>
                <a:path w="17" h="8">
                  <a:moveTo>
                    <a:pt x="8" y="5"/>
                  </a:moveTo>
                  <a:cubicBezTo>
                    <a:pt x="7" y="5"/>
                    <a:pt x="7" y="5"/>
                    <a:pt x="7" y="5"/>
                  </a:cubicBezTo>
                  <a:cubicBezTo>
                    <a:pt x="6" y="5"/>
                    <a:pt x="5" y="5"/>
                    <a:pt x="4" y="5"/>
                  </a:cubicBezTo>
                  <a:cubicBezTo>
                    <a:pt x="2" y="6"/>
                    <a:pt x="1" y="6"/>
                    <a:pt x="0" y="6"/>
                  </a:cubicBezTo>
                  <a:cubicBezTo>
                    <a:pt x="0" y="3"/>
                    <a:pt x="0" y="3"/>
                    <a:pt x="0" y="3"/>
                  </a:cubicBezTo>
                  <a:cubicBezTo>
                    <a:pt x="1" y="3"/>
                    <a:pt x="2" y="2"/>
                    <a:pt x="4" y="2"/>
                  </a:cubicBezTo>
                  <a:cubicBezTo>
                    <a:pt x="5" y="2"/>
                    <a:pt x="5" y="2"/>
                    <a:pt x="5" y="2"/>
                  </a:cubicBezTo>
                  <a:cubicBezTo>
                    <a:pt x="3" y="0"/>
                    <a:pt x="3" y="0"/>
                    <a:pt x="3" y="0"/>
                  </a:cubicBezTo>
                  <a:cubicBezTo>
                    <a:pt x="17" y="2"/>
                    <a:pt x="17" y="2"/>
                    <a:pt x="17" y="2"/>
                  </a:cubicBezTo>
                  <a:cubicBezTo>
                    <a:pt x="11" y="8"/>
                    <a:pt x="11" y="8"/>
                    <a:pt x="11" y="8"/>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pic>
        <p:nvPicPr>
          <p:cNvPr id="164" name="Picture 163">
            <a:hlinkClick r:id="rId2"/>
            <a:extLst>
              <a:ext uri="{FF2B5EF4-FFF2-40B4-BE49-F238E27FC236}">
                <a16:creationId xmlns:a16="http://schemas.microsoft.com/office/drawing/2014/main" id="{38179DC7-1AA0-49A6-ACC2-C651071C01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601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1+#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 calcmode="lin" valueType="num">
                                      <p:cBhvr additive="base">
                                        <p:cTn id="16" dur="500" fill="hold"/>
                                        <p:tgtEl>
                                          <p:spTgt spid="39"/>
                                        </p:tgtEl>
                                        <p:attrNameLst>
                                          <p:attrName>ppt_x</p:attrName>
                                        </p:attrNameLst>
                                      </p:cBhvr>
                                      <p:tavLst>
                                        <p:tav tm="0">
                                          <p:val>
                                            <p:strVal val="1+#ppt_w/2"/>
                                          </p:val>
                                        </p:tav>
                                        <p:tav tm="100000">
                                          <p:val>
                                            <p:strVal val="#ppt_x"/>
                                          </p:val>
                                        </p:tav>
                                      </p:tavLst>
                                    </p:anim>
                                    <p:anim calcmode="lin" valueType="num">
                                      <p:cBhvr additive="base">
                                        <p:cTn id="17" dur="500" fill="hold"/>
                                        <p:tgtEl>
                                          <p:spTgt spid="39"/>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53"/>
                                        </p:tgtEl>
                                        <p:attrNameLst>
                                          <p:attrName>style.visibility</p:attrName>
                                        </p:attrNameLst>
                                      </p:cBhvr>
                                      <p:to>
                                        <p:strVal val="visible"/>
                                      </p:to>
                                    </p:set>
                                    <p:anim calcmode="lin" valueType="num">
                                      <p:cBhvr additive="base">
                                        <p:cTn id="20" dur="500" fill="hold"/>
                                        <p:tgtEl>
                                          <p:spTgt spid="53"/>
                                        </p:tgtEl>
                                        <p:attrNameLst>
                                          <p:attrName>ppt_x</p:attrName>
                                        </p:attrNameLst>
                                      </p:cBhvr>
                                      <p:tavLst>
                                        <p:tav tm="0">
                                          <p:val>
                                            <p:strVal val="1+#ppt_w/2"/>
                                          </p:val>
                                        </p:tav>
                                        <p:tav tm="100000">
                                          <p:val>
                                            <p:strVal val="#ppt_x"/>
                                          </p:val>
                                        </p:tav>
                                      </p:tavLst>
                                    </p:anim>
                                    <p:anim calcmode="lin" valueType="num">
                                      <p:cBhvr additive="base">
                                        <p:cTn id="21" dur="500" fill="hold"/>
                                        <p:tgtEl>
                                          <p:spTgt spid="53"/>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15"/>
                                        </p:tgtEl>
                                        <p:attrNameLst>
                                          <p:attrName>style.visibility</p:attrName>
                                        </p:attrNameLst>
                                      </p:cBhvr>
                                      <p:to>
                                        <p:strVal val="visible"/>
                                      </p:to>
                                    </p:set>
                                    <p:anim calcmode="lin" valueType="num">
                                      <p:cBhvr>
                                        <p:cTn id="25" dur="500" fill="hold"/>
                                        <p:tgtEl>
                                          <p:spTgt spid="115"/>
                                        </p:tgtEl>
                                        <p:attrNameLst>
                                          <p:attrName>ppt_w</p:attrName>
                                        </p:attrNameLst>
                                      </p:cBhvr>
                                      <p:tavLst>
                                        <p:tav tm="0">
                                          <p:val>
                                            <p:fltVal val="0"/>
                                          </p:val>
                                        </p:tav>
                                        <p:tav tm="100000">
                                          <p:val>
                                            <p:strVal val="#ppt_w"/>
                                          </p:val>
                                        </p:tav>
                                      </p:tavLst>
                                    </p:anim>
                                    <p:anim calcmode="lin" valueType="num">
                                      <p:cBhvr>
                                        <p:cTn id="26" dur="500" fill="hold"/>
                                        <p:tgtEl>
                                          <p:spTgt spid="115"/>
                                        </p:tgtEl>
                                        <p:attrNameLst>
                                          <p:attrName>ppt_h</p:attrName>
                                        </p:attrNameLst>
                                      </p:cBhvr>
                                      <p:tavLst>
                                        <p:tav tm="0">
                                          <p:val>
                                            <p:fltVal val="0"/>
                                          </p:val>
                                        </p:tav>
                                        <p:tav tm="100000">
                                          <p:val>
                                            <p:strVal val="#ppt_h"/>
                                          </p:val>
                                        </p:tav>
                                      </p:tavLst>
                                    </p:anim>
                                    <p:animEffect transition="in" filter="fade">
                                      <p:cBhvr>
                                        <p:cTn id="27" dur="500"/>
                                        <p:tgtEl>
                                          <p:spTgt spid="115"/>
                                        </p:tgtEl>
                                      </p:cBhvr>
                                    </p:animEffect>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fade">
                                      <p:cBhvr>
                                        <p:cTn id="31" dur="1000"/>
                                        <p:tgtEl>
                                          <p:spTgt spid="44"/>
                                        </p:tgtEl>
                                      </p:cBhvr>
                                    </p:animEffect>
                                    <p:anim calcmode="lin" valueType="num">
                                      <p:cBhvr>
                                        <p:cTn id="32" dur="1000" fill="hold"/>
                                        <p:tgtEl>
                                          <p:spTgt spid="44"/>
                                        </p:tgtEl>
                                        <p:attrNameLst>
                                          <p:attrName>ppt_x</p:attrName>
                                        </p:attrNameLst>
                                      </p:cBhvr>
                                      <p:tavLst>
                                        <p:tav tm="0">
                                          <p:val>
                                            <p:strVal val="#ppt_x"/>
                                          </p:val>
                                        </p:tav>
                                        <p:tav tm="100000">
                                          <p:val>
                                            <p:strVal val="#ppt_x"/>
                                          </p:val>
                                        </p:tav>
                                      </p:tavLst>
                                    </p:anim>
                                    <p:anim calcmode="lin" valueType="num">
                                      <p:cBhvr>
                                        <p:cTn id="33" dur="1000" fill="hold"/>
                                        <p:tgtEl>
                                          <p:spTgt spid="4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 calcmode="lin" valueType="num">
                                      <p:cBhvr additive="base">
                                        <p:cTn id="37" dur="500" fill="hold"/>
                                        <p:tgtEl>
                                          <p:spTgt spid="50"/>
                                        </p:tgtEl>
                                        <p:attrNameLst>
                                          <p:attrName>ppt_x</p:attrName>
                                        </p:attrNameLst>
                                      </p:cBhvr>
                                      <p:tavLst>
                                        <p:tav tm="0">
                                          <p:val>
                                            <p:strVal val="0-#ppt_w/2"/>
                                          </p:val>
                                        </p:tav>
                                        <p:tav tm="100000">
                                          <p:val>
                                            <p:strVal val="#ppt_x"/>
                                          </p:val>
                                        </p:tav>
                                      </p:tavLst>
                                    </p:anim>
                                    <p:anim calcmode="lin" valueType="num">
                                      <p:cBhvr additive="base">
                                        <p:cTn id="38" dur="500" fill="hold"/>
                                        <p:tgtEl>
                                          <p:spTgt spid="50"/>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0-#ppt_w/2"/>
                                          </p:val>
                                        </p:tav>
                                        <p:tav tm="100000">
                                          <p:val>
                                            <p:strVal val="#ppt_x"/>
                                          </p:val>
                                        </p:tav>
                                      </p:tavLst>
                                    </p:anim>
                                    <p:anim calcmode="lin" valueType="num">
                                      <p:cBhvr additive="base">
                                        <p:cTn id="43" dur="500" fill="hold"/>
                                        <p:tgtEl>
                                          <p:spTgt spid="16"/>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 calcmode="lin" valueType="num">
                                      <p:cBhvr additive="base">
                                        <p:cTn id="46" dur="500" fill="hold"/>
                                        <p:tgtEl>
                                          <p:spTgt spid="49"/>
                                        </p:tgtEl>
                                        <p:attrNameLst>
                                          <p:attrName>ppt_x</p:attrName>
                                        </p:attrNameLst>
                                      </p:cBhvr>
                                      <p:tavLst>
                                        <p:tav tm="0">
                                          <p:val>
                                            <p:strVal val="0-#ppt_w/2"/>
                                          </p:val>
                                        </p:tav>
                                        <p:tav tm="100000">
                                          <p:val>
                                            <p:strVal val="#ppt_x"/>
                                          </p:val>
                                        </p:tav>
                                      </p:tavLst>
                                    </p:anim>
                                    <p:anim calcmode="lin" valueType="num">
                                      <p:cBhvr additive="base">
                                        <p:cTn id="47" dur="500" fill="hold"/>
                                        <p:tgtEl>
                                          <p:spTgt spid="49"/>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nodeType="afterEffect">
                                  <p:stCondLst>
                                    <p:cond delay="0"/>
                                  </p:stCondLst>
                                  <p:childTnLst>
                                    <p:set>
                                      <p:cBhvr>
                                        <p:cTn id="50" dur="1" fill="hold">
                                          <p:stCondLst>
                                            <p:cond delay="0"/>
                                          </p:stCondLst>
                                        </p:cTn>
                                        <p:tgtEl>
                                          <p:spTgt spid="74"/>
                                        </p:tgtEl>
                                        <p:attrNameLst>
                                          <p:attrName>style.visibility</p:attrName>
                                        </p:attrNameLst>
                                      </p:cBhvr>
                                      <p:to>
                                        <p:strVal val="visible"/>
                                      </p:to>
                                    </p:set>
                                    <p:anim calcmode="lin" valueType="num">
                                      <p:cBhvr>
                                        <p:cTn id="51" dur="500" fill="hold"/>
                                        <p:tgtEl>
                                          <p:spTgt spid="74"/>
                                        </p:tgtEl>
                                        <p:attrNameLst>
                                          <p:attrName>ppt_w</p:attrName>
                                        </p:attrNameLst>
                                      </p:cBhvr>
                                      <p:tavLst>
                                        <p:tav tm="0">
                                          <p:val>
                                            <p:fltVal val="0"/>
                                          </p:val>
                                        </p:tav>
                                        <p:tav tm="100000">
                                          <p:val>
                                            <p:strVal val="#ppt_w"/>
                                          </p:val>
                                        </p:tav>
                                      </p:tavLst>
                                    </p:anim>
                                    <p:anim calcmode="lin" valueType="num">
                                      <p:cBhvr>
                                        <p:cTn id="52" dur="500" fill="hold"/>
                                        <p:tgtEl>
                                          <p:spTgt spid="74"/>
                                        </p:tgtEl>
                                        <p:attrNameLst>
                                          <p:attrName>ppt_h</p:attrName>
                                        </p:attrNameLst>
                                      </p:cBhvr>
                                      <p:tavLst>
                                        <p:tav tm="0">
                                          <p:val>
                                            <p:fltVal val="0"/>
                                          </p:val>
                                        </p:tav>
                                        <p:tav tm="100000">
                                          <p:val>
                                            <p:strVal val="#ppt_h"/>
                                          </p:val>
                                        </p:tav>
                                      </p:tavLst>
                                    </p:anim>
                                    <p:animEffect transition="in" filter="fade">
                                      <p:cBhvr>
                                        <p:cTn id="53" dur="500"/>
                                        <p:tgtEl>
                                          <p:spTgt spid="74"/>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 presetClass="entr" presetSubtype="2"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 calcmode="lin" valueType="num">
                                      <p:cBhvr additive="base">
                                        <p:cTn id="63" dur="500" fill="hold"/>
                                        <p:tgtEl>
                                          <p:spTgt spid="55"/>
                                        </p:tgtEl>
                                        <p:attrNameLst>
                                          <p:attrName>ppt_x</p:attrName>
                                        </p:attrNameLst>
                                      </p:cBhvr>
                                      <p:tavLst>
                                        <p:tav tm="0">
                                          <p:val>
                                            <p:strVal val="1+#ppt_w/2"/>
                                          </p:val>
                                        </p:tav>
                                        <p:tav tm="100000">
                                          <p:val>
                                            <p:strVal val="#ppt_x"/>
                                          </p:val>
                                        </p:tav>
                                      </p:tavLst>
                                    </p:anim>
                                    <p:anim calcmode="lin" valueType="num">
                                      <p:cBhvr additive="base">
                                        <p:cTn id="64" dur="500" fill="hold"/>
                                        <p:tgtEl>
                                          <p:spTgt spid="55"/>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additive="base">
                                        <p:cTn id="68" dur="500" fill="hold"/>
                                        <p:tgtEl>
                                          <p:spTgt spid="56"/>
                                        </p:tgtEl>
                                        <p:attrNameLst>
                                          <p:attrName>ppt_x</p:attrName>
                                        </p:attrNameLst>
                                      </p:cBhvr>
                                      <p:tavLst>
                                        <p:tav tm="0">
                                          <p:val>
                                            <p:strVal val="1+#ppt_w/2"/>
                                          </p:val>
                                        </p:tav>
                                        <p:tav tm="100000">
                                          <p:val>
                                            <p:strVal val="#ppt_x"/>
                                          </p:val>
                                        </p:tav>
                                      </p:tavLst>
                                    </p:anim>
                                    <p:anim calcmode="lin" valueType="num">
                                      <p:cBhvr additive="base">
                                        <p:cTn id="69" dur="500" fill="hold"/>
                                        <p:tgtEl>
                                          <p:spTgt spid="56"/>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54"/>
                                        </p:tgtEl>
                                        <p:attrNameLst>
                                          <p:attrName>style.visibility</p:attrName>
                                        </p:attrNameLst>
                                      </p:cBhvr>
                                      <p:to>
                                        <p:strVal val="visible"/>
                                      </p:to>
                                    </p:set>
                                    <p:anim calcmode="lin" valueType="num">
                                      <p:cBhvr additive="base">
                                        <p:cTn id="72" dur="500" fill="hold"/>
                                        <p:tgtEl>
                                          <p:spTgt spid="54"/>
                                        </p:tgtEl>
                                        <p:attrNameLst>
                                          <p:attrName>ppt_x</p:attrName>
                                        </p:attrNameLst>
                                      </p:cBhvr>
                                      <p:tavLst>
                                        <p:tav tm="0">
                                          <p:val>
                                            <p:strVal val="1+#ppt_w/2"/>
                                          </p:val>
                                        </p:tav>
                                        <p:tav tm="100000">
                                          <p:val>
                                            <p:strVal val="#ppt_x"/>
                                          </p:val>
                                        </p:tav>
                                      </p:tavLst>
                                    </p:anim>
                                    <p:anim calcmode="lin" valueType="num">
                                      <p:cBhvr additive="base">
                                        <p:cTn id="73" dur="500" fill="hold"/>
                                        <p:tgtEl>
                                          <p:spTgt spid="54"/>
                                        </p:tgtEl>
                                        <p:attrNameLst>
                                          <p:attrName>ppt_y</p:attrName>
                                        </p:attrNameLst>
                                      </p:cBhvr>
                                      <p:tavLst>
                                        <p:tav tm="0">
                                          <p:val>
                                            <p:strVal val="#ppt_y"/>
                                          </p:val>
                                        </p:tav>
                                        <p:tav tm="100000">
                                          <p:val>
                                            <p:strVal val="#ppt_y"/>
                                          </p:val>
                                        </p:tav>
                                      </p:tavLst>
                                    </p:anim>
                                  </p:childTnLst>
                                </p:cTn>
                              </p:par>
                            </p:childTnLst>
                          </p:cTn>
                        </p:par>
                        <p:par>
                          <p:cTn id="74" fill="hold">
                            <p:stCondLst>
                              <p:cond delay="6500"/>
                            </p:stCondLst>
                            <p:childTnLst>
                              <p:par>
                                <p:cTn id="75" presetID="53" presetClass="entr" presetSubtype="16" fill="hold" nodeType="afterEffect">
                                  <p:stCondLst>
                                    <p:cond delay="0"/>
                                  </p:stCondLst>
                                  <p:childTnLst>
                                    <p:set>
                                      <p:cBhvr>
                                        <p:cTn id="76" dur="1" fill="hold">
                                          <p:stCondLst>
                                            <p:cond delay="0"/>
                                          </p:stCondLst>
                                        </p:cTn>
                                        <p:tgtEl>
                                          <p:spTgt spid="152"/>
                                        </p:tgtEl>
                                        <p:attrNameLst>
                                          <p:attrName>style.visibility</p:attrName>
                                        </p:attrNameLst>
                                      </p:cBhvr>
                                      <p:to>
                                        <p:strVal val="visible"/>
                                      </p:to>
                                    </p:set>
                                    <p:anim calcmode="lin" valueType="num">
                                      <p:cBhvr>
                                        <p:cTn id="77" dur="500" fill="hold"/>
                                        <p:tgtEl>
                                          <p:spTgt spid="152"/>
                                        </p:tgtEl>
                                        <p:attrNameLst>
                                          <p:attrName>ppt_w</p:attrName>
                                        </p:attrNameLst>
                                      </p:cBhvr>
                                      <p:tavLst>
                                        <p:tav tm="0">
                                          <p:val>
                                            <p:fltVal val="0"/>
                                          </p:val>
                                        </p:tav>
                                        <p:tav tm="100000">
                                          <p:val>
                                            <p:strVal val="#ppt_w"/>
                                          </p:val>
                                        </p:tav>
                                      </p:tavLst>
                                    </p:anim>
                                    <p:anim calcmode="lin" valueType="num">
                                      <p:cBhvr>
                                        <p:cTn id="78" dur="500" fill="hold"/>
                                        <p:tgtEl>
                                          <p:spTgt spid="152"/>
                                        </p:tgtEl>
                                        <p:attrNameLst>
                                          <p:attrName>ppt_h</p:attrName>
                                        </p:attrNameLst>
                                      </p:cBhvr>
                                      <p:tavLst>
                                        <p:tav tm="0">
                                          <p:val>
                                            <p:fltVal val="0"/>
                                          </p:val>
                                        </p:tav>
                                        <p:tav tm="100000">
                                          <p:val>
                                            <p:strVal val="#ppt_h"/>
                                          </p:val>
                                        </p:tav>
                                      </p:tavLst>
                                    </p:anim>
                                    <p:animEffect transition="in" filter="fade">
                                      <p:cBhvr>
                                        <p:cTn id="79" dur="500"/>
                                        <p:tgtEl>
                                          <p:spTgt spid="152"/>
                                        </p:tgtEl>
                                      </p:cBhvr>
                                    </p:animEffect>
                                  </p:childTnLst>
                                </p:cTn>
                              </p:par>
                            </p:childTnLst>
                          </p:cTn>
                        </p:par>
                        <p:par>
                          <p:cTn id="80" fill="hold">
                            <p:stCondLst>
                              <p:cond delay="7000"/>
                            </p:stCondLst>
                            <p:childTnLst>
                              <p:par>
                                <p:cTn id="81" presetID="42" presetClass="entr" presetSubtype="0" fill="hold"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fade">
                                      <p:cBhvr>
                                        <p:cTn id="83" dur="1000"/>
                                        <p:tgtEl>
                                          <p:spTgt spid="61"/>
                                        </p:tgtEl>
                                      </p:cBhvr>
                                    </p:animEffect>
                                    <p:anim calcmode="lin" valueType="num">
                                      <p:cBhvr>
                                        <p:cTn id="84" dur="1000" fill="hold"/>
                                        <p:tgtEl>
                                          <p:spTgt spid="61"/>
                                        </p:tgtEl>
                                        <p:attrNameLst>
                                          <p:attrName>ppt_x</p:attrName>
                                        </p:attrNameLst>
                                      </p:cBhvr>
                                      <p:tavLst>
                                        <p:tav tm="0">
                                          <p:val>
                                            <p:strVal val="#ppt_x"/>
                                          </p:val>
                                        </p:tav>
                                        <p:tav tm="100000">
                                          <p:val>
                                            <p:strVal val="#ppt_x"/>
                                          </p:val>
                                        </p:tav>
                                      </p:tavLst>
                                    </p:anim>
                                    <p:anim calcmode="lin" valueType="num">
                                      <p:cBhvr>
                                        <p:cTn id="85" dur="1000" fill="hold"/>
                                        <p:tgtEl>
                                          <p:spTgt spid="61"/>
                                        </p:tgtEl>
                                        <p:attrNameLst>
                                          <p:attrName>ppt_y</p:attrName>
                                        </p:attrNameLst>
                                      </p:cBhvr>
                                      <p:tavLst>
                                        <p:tav tm="0">
                                          <p:val>
                                            <p:strVal val="#ppt_y+.1"/>
                                          </p:val>
                                        </p:tav>
                                        <p:tav tm="100000">
                                          <p:val>
                                            <p:strVal val="#ppt_y"/>
                                          </p:val>
                                        </p:tav>
                                      </p:tavLst>
                                    </p:anim>
                                  </p:childTnLst>
                                </p:cTn>
                              </p:par>
                            </p:childTnLst>
                          </p:cTn>
                        </p:par>
                        <p:par>
                          <p:cTn id="86" fill="hold">
                            <p:stCondLst>
                              <p:cond delay="8000"/>
                            </p:stCondLst>
                            <p:childTnLst>
                              <p:par>
                                <p:cTn id="87" presetID="2" presetClass="entr" presetSubtype="8"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0-#ppt_w/2"/>
                                          </p:val>
                                        </p:tav>
                                        <p:tav tm="100000">
                                          <p:val>
                                            <p:strVal val="#ppt_x"/>
                                          </p:val>
                                        </p:tav>
                                      </p:tavLst>
                                    </p:anim>
                                    <p:anim calcmode="lin" valueType="num">
                                      <p:cBhvr additive="base">
                                        <p:cTn id="90" dur="500" fill="hold"/>
                                        <p:tgtEl>
                                          <p:spTgt spid="20"/>
                                        </p:tgtEl>
                                        <p:attrNameLst>
                                          <p:attrName>ppt_y</p:attrName>
                                        </p:attrNameLst>
                                      </p:cBhvr>
                                      <p:tavLst>
                                        <p:tav tm="0">
                                          <p:val>
                                            <p:strVal val="#ppt_y"/>
                                          </p:val>
                                        </p:tav>
                                        <p:tav tm="100000">
                                          <p:val>
                                            <p:strVal val="#ppt_y"/>
                                          </p:val>
                                        </p:tav>
                                      </p:tavLst>
                                    </p:anim>
                                  </p:childTnLst>
                                </p:cTn>
                              </p:par>
                            </p:childTnLst>
                          </p:cTn>
                        </p:par>
                        <p:par>
                          <p:cTn id="91" fill="hold">
                            <p:stCondLst>
                              <p:cond delay="8500"/>
                            </p:stCondLst>
                            <p:childTnLst>
                              <p:par>
                                <p:cTn id="92" presetID="2" presetClass="entr" presetSubtype="8" fill="hold" nodeType="afterEffect">
                                  <p:stCondLst>
                                    <p:cond delay="0"/>
                                  </p:stCondLst>
                                  <p:childTnLst>
                                    <p:set>
                                      <p:cBhvr>
                                        <p:cTn id="93" dur="1" fill="hold">
                                          <p:stCondLst>
                                            <p:cond delay="0"/>
                                          </p:stCondLst>
                                        </p:cTn>
                                        <p:tgtEl>
                                          <p:spTgt spid="21"/>
                                        </p:tgtEl>
                                        <p:attrNameLst>
                                          <p:attrName>style.visibility</p:attrName>
                                        </p:attrNameLst>
                                      </p:cBhvr>
                                      <p:to>
                                        <p:strVal val="visible"/>
                                      </p:to>
                                    </p:set>
                                    <p:anim calcmode="lin" valueType="num">
                                      <p:cBhvr additive="base">
                                        <p:cTn id="94" dur="500" fill="hold"/>
                                        <p:tgtEl>
                                          <p:spTgt spid="21"/>
                                        </p:tgtEl>
                                        <p:attrNameLst>
                                          <p:attrName>ppt_x</p:attrName>
                                        </p:attrNameLst>
                                      </p:cBhvr>
                                      <p:tavLst>
                                        <p:tav tm="0">
                                          <p:val>
                                            <p:strVal val="0-#ppt_w/2"/>
                                          </p:val>
                                        </p:tav>
                                        <p:tav tm="100000">
                                          <p:val>
                                            <p:strVal val="#ppt_x"/>
                                          </p:val>
                                        </p:tav>
                                      </p:tavLst>
                                    </p:anim>
                                    <p:anim calcmode="lin" valueType="num">
                                      <p:cBhvr additive="base">
                                        <p:cTn id="95" dur="500" fill="hold"/>
                                        <p:tgtEl>
                                          <p:spTgt spid="21"/>
                                        </p:tgtEl>
                                        <p:attrNameLst>
                                          <p:attrName>ppt_y</p:attrName>
                                        </p:attrNameLst>
                                      </p:cBhvr>
                                      <p:tavLst>
                                        <p:tav tm="0">
                                          <p:val>
                                            <p:strVal val="#ppt_y"/>
                                          </p:val>
                                        </p:tav>
                                        <p:tav tm="100000">
                                          <p:val>
                                            <p:strVal val="#ppt_y"/>
                                          </p:val>
                                        </p:tav>
                                      </p:tavLst>
                                    </p:anim>
                                  </p:childTnLst>
                                </p:cTn>
                              </p:par>
                              <p:par>
                                <p:cTn id="96" presetID="2" presetClass="entr" presetSubtype="8" fill="hold" grpId="0" nodeType="withEffect">
                                  <p:stCondLst>
                                    <p:cond delay="0"/>
                                  </p:stCondLst>
                                  <p:childTnLst>
                                    <p:set>
                                      <p:cBhvr>
                                        <p:cTn id="97" dur="1" fill="hold">
                                          <p:stCondLst>
                                            <p:cond delay="0"/>
                                          </p:stCondLst>
                                        </p:cTn>
                                        <p:tgtEl>
                                          <p:spTgt spid="51"/>
                                        </p:tgtEl>
                                        <p:attrNameLst>
                                          <p:attrName>style.visibility</p:attrName>
                                        </p:attrNameLst>
                                      </p:cBhvr>
                                      <p:to>
                                        <p:strVal val="visible"/>
                                      </p:to>
                                    </p:set>
                                    <p:anim calcmode="lin" valueType="num">
                                      <p:cBhvr additive="base">
                                        <p:cTn id="98" dur="500" fill="hold"/>
                                        <p:tgtEl>
                                          <p:spTgt spid="51"/>
                                        </p:tgtEl>
                                        <p:attrNameLst>
                                          <p:attrName>ppt_x</p:attrName>
                                        </p:attrNameLst>
                                      </p:cBhvr>
                                      <p:tavLst>
                                        <p:tav tm="0">
                                          <p:val>
                                            <p:strVal val="0-#ppt_w/2"/>
                                          </p:val>
                                        </p:tav>
                                        <p:tav tm="100000">
                                          <p:val>
                                            <p:strVal val="#ppt_x"/>
                                          </p:val>
                                        </p:tav>
                                      </p:tavLst>
                                    </p:anim>
                                    <p:anim calcmode="lin" valueType="num">
                                      <p:cBhvr additive="base">
                                        <p:cTn id="99" dur="500" fill="hold"/>
                                        <p:tgtEl>
                                          <p:spTgt spid="51"/>
                                        </p:tgtEl>
                                        <p:attrNameLst>
                                          <p:attrName>ppt_y</p:attrName>
                                        </p:attrNameLst>
                                      </p:cBhvr>
                                      <p:tavLst>
                                        <p:tav tm="0">
                                          <p:val>
                                            <p:strVal val="#ppt_y"/>
                                          </p:val>
                                        </p:tav>
                                        <p:tav tm="100000">
                                          <p:val>
                                            <p:strVal val="#ppt_y"/>
                                          </p:val>
                                        </p:tav>
                                      </p:tavLst>
                                    </p:anim>
                                  </p:childTnLst>
                                </p:cTn>
                              </p:par>
                            </p:childTnLst>
                          </p:cTn>
                        </p:par>
                        <p:par>
                          <p:cTn id="100" fill="hold">
                            <p:stCondLst>
                              <p:cond delay="9000"/>
                            </p:stCondLst>
                            <p:childTnLst>
                              <p:par>
                                <p:cTn id="101" presetID="53" presetClass="entr" presetSubtype="16" fill="hold" nodeType="afterEffect">
                                  <p:stCondLst>
                                    <p:cond delay="0"/>
                                  </p:stCondLst>
                                  <p:childTnLst>
                                    <p:set>
                                      <p:cBhvr>
                                        <p:cTn id="102" dur="1" fill="hold">
                                          <p:stCondLst>
                                            <p:cond delay="0"/>
                                          </p:stCondLst>
                                        </p:cTn>
                                        <p:tgtEl>
                                          <p:spTgt spid="83"/>
                                        </p:tgtEl>
                                        <p:attrNameLst>
                                          <p:attrName>style.visibility</p:attrName>
                                        </p:attrNameLst>
                                      </p:cBhvr>
                                      <p:to>
                                        <p:strVal val="visible"/>
                                      </p:to>
                                    </p:set>
                                    <p:anim calcmode="lin" valueType="num">
                                      <p:cBhvr>
                                        <p:cTn id="103" dur="500" fill="hold"/>
                                        <p:tgtEl>
                                          <p:spTgt spid="83"/>
                                        </p:tgtEl>
                                        <p:attrNameLst>
                                          <p:attrName>ppt_w</p:attrName>
                                        </p:attrNameLst>
                                      </p:cBhvr>
                                      <p:tavLst>
                                        <p:tav tm="0">
                                          <p:val>
                                            <p:fltVal val="0"/>
                                          </p:val>
                                        </p:tav>
                                        <p:tav tm="100000">
                                          <p:val>
                                            <p:strVal val="#ppt_w"/>
                                          </p:val>
                                        </p:tav>
                                      </p:tavLst>
                                    </p:anim>
                                    <p:anim calcmode="lin" valueType="num">
                                      <p:cBhvr>
                                        <p:cTn id="104" dur="500" fill="hold"/>
                                        <p:tgtEl>
                                          <p:spTgt spid="83"/>
                                        </p:tgtEl>
                                        <p:attrNameLst>
                                          <p:attrName>ppt_h</p:attrName>
                                        </p:attrNameLst>
                                      </p:cBhvr>
                                      <p:tavLst>
                                        <p:tav tm="0">
                                          <p:val>
                                            <p:fltVal val="0"/>
                                          </p:val>
                                        </p:tav>
                                        <p:tav tm="100000">
                                          <p:val>
                                            <p:strVal val="#ppt_h"/>
                                          </p:val>
                                        </p:tav>
                                      </p:tavLst>
                                    </p:anim>
                                    <p:animEffect transition="in" filter="fade">
                                      <p:cBhvr>
                                        <p:cTn id="105" dur="500"/>
                                        <p:tgtEl>
                                          <p:spTgt spid="83"/>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26"/>
                                        </p:tgtEl>
                                        <p:attrNameLst>
                                          <p:attrName>style.visibility</p:attrName>
                                        </p:attrNameLst>
                                      </p:cBhvr>
                                      <p:to>
                                        <p:strVal val="visible"/>
                                      </p:to>
                                    </p:set>
                                    <p:animEffect transition="in" filter="fade">
                                      <p:cBhvr>
                                        <p:cTn id="109" dur="1000"/>
                                        <p:tgtEl>
                                          <p:spTgt spid="26"/>
                                        </p:tgtEl>
                                      </p:cBhvr>
                                    </p:animEffect>
                                    <p:anim calcmode="lin" valueType="num">
                                      <p:cBhvr>
                                        <p:cTn id="110" dur="1000" fill="hold"/>
                                        <p:tgtEl>
                                          <p:spTgt spid="26"/>
                                        </p:tgtEl>
                                        <p:attrNameLst>
                                          <p:attrName>ppt_x</p:attrName>
                                        </p:attrNameLst>
                                      </p:cBhvr>
                                      <p:tavLst>
                                        <p:tav tm="0">
                                          <p:val>
                                            <p:strVal val="#ppt_x"/>
                                          </p:val>
                                        </p:tav>
                                        <p:tav tm="100000">
                                          <p:val>
                                            <p:strVal val="#ppt_x"/>
                                          </p:val>
                                        </p:tav>
                                      </p:tavLst>
                                    </p:anim>
                                    <p:anim calcmode="lin" valueType="num">
                                      <p:cBhvr>
                                        <p:cTn id="111" dur="1000" fill="hold"/>
                                        <p:tgtEl>
                                          <p:spTgt spid="2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65"/>
                                        </p:tgtEl>
                                        <p:attrNameLst>
                                          <p:attrName>style.visibility</p:attrName>
                                        </p:attrNameLst>
                                      </p:cBhvr>
                                      <p:to>
                                        <p:strVal val="visible"/>
                                      </p:to>
                                    </p:set>
                                    <p:anim calcmode="lin" valueType="num">
                                      <p:cBhvr additive="base">
                                        <p:cTn id="115" dur="500" fill="hold"/>
                                        <p:tgtEl>
                                          <p:spTgt spid="65"/>
                                        </p:tgtEl>
                                        <p:attrNameLst>
                                          <p:attrName>ppt_x</p:attrName>
                                        </p:attrNameLst>
                                      </p:cBhvr>
                                      <p:tavLst>
                                        <p:tav tm="0">
                                          <p:val>
                                            <p:strVal val="1+#ppt_w/2"/>
                                          </p:val>
                                        </p:tav>
                                        <p:tav tm="100000">
                                          <p:val>
                                            <p:strVal val="#ppt_x"/>
                                          </p:val>
                                        </p:tav>
                                      </p:tavLst>
                                    </p:anim>
                                    <p:anim calcmode="lin" valueType="num">
                                      <p:cBhvr additive="base">
                                        <p:cTn id="116" dur="500" fill="hold"/>
                                        <p:tgtEl>
                                          <p:spTgt spid="65"/>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 presetClass="entr" presetSubtype="2" fill="hold" nodeType="afterEffect">
                                  <p:stCondLst>
                                    <p:cond delay="0"/>
                                  </p:stCondLst>
                                  <p:childTnLst>
                                    <p:set>
                                      <p:cBhvr>
                                        <p:cTn id="119" dur="1" fill="hold">
                                          <p:stCondLst>
                                            <p:cond delay="0"/>
                                          </p:stCondLst>
                                        </p:cTn>
                                        <p:tgtEl>
                                          <p:spTgt spid="66"/>
                                        </p:tgtEl>
                                        <p:attrNameLst>
                                          <p:attrName>style.visibility</p:attrName>
                                        </p:attrNameLst>
                                      </p:cBhvr>
                                      <p:to>
                                        <p:strVal val="visible"/>
                                      </p:to>
                                    </p:set>
                                    <p:anim calcmode="lin" valueType="num">
                                      <p:cBhvr additive="base">
                                        <p:cTn id="120" dur="500" fill="hold"/>
                                        <p:tgtEl>
                                          <p:spTgt spid="66"/>
                                        </p:tgtEl>
                                        <p:attrNameLst>
                                          <p:attrName>ppt_x</p:attrName>
                                        </p:attrNameLst>
                                      </p:cBhvr>
                                      <p:tavLst>
                                        <p:tav tm="0">
                                          <p:val>
                                            <p:strVal val="1+#ppt_w/2"/>
                                          </p:val>
                                        </p:tav>
                                        <p:tav tm="100000">
                                          <p:val>
                                            <p:strVal val="#ppt_x"/>
                                          </p:val>
                                        </p:tav>
                                      </p:tavLst>
                                    </p:anim>
                                    <p:anim calcmode="lin" valueType="num">
                                      <p:cBhvr additive="base">
                                        <p:cTn id="121" dur="500" fill="hold"/>
                                        <p:tgtEl>
                                          <p:spTgt spid="66"/>
                                        </p:tgtEl>
                                        <p:attrNameLst>
                                          <p:attrName>ppt_y</p:attrName>
                                        </p:attrNameLst>
                                      </p:cBhvr>
                                      <p:tavLst>
                                        <p:tav tm="0">
                                          <p:val>
                                            <p:strVal val="#ppt_y"/>
                                          </p:val>
                                        </p:tav>
                                        <p:tav tm="100000">
                                          <p:val>
                                            <p:strVal val="#ppt_y"/>
                                          </p:val>
                                        </p:tav>
                                      </p:tavLst>
                                    </p:anim>
                                  </p:childTnLst>
                                </p:cTn>
                              </p:par>
                              <p:par>
                                <p:cTn id="122" presetID="2" presetClass="entr" presetSubtype="2" fill="hold" grpId="0" nodeType="withEffect">
                                  <p:stCondLst>
                                    <p:cond delay="0"/>
                                  </p:stCondLst>
                                  <p:childTnLst>
                                    <p:set>
                                      <p:cBhvr>
                                        <p:cTn id="123" dur="1" fill="hold">
                                          <p:stCondLst>
                                            <p:cond delay="0"/>
                                          </p:stCondLst>
                                        </p:cTn>
                                        <p:tgtEl>
                                          <p:spTgt spid="64"/>
                                        </p:tgtEl>
                                        <p:attrNameLst>
                                          <p:attrName>style.visibility</p:attrName>
                                        </p:attrNameLst>
                                      </p:cBhvr>
                                      <p:to>
                                        <p:strVal val="visible"/>
                                      </p:to>
                                    </p:set>
                                    <p:anim calcmode="lin" valueType="num">
                                      <p:cBhvr additive="base">
                                        <p:cTn id="124" dur="500" fill="hold"/>
                                        <p:tgtEl>
                                          <p:spTgt spid="64"/>
                                        </p:tgtEl>
                                        <p:attrNameLst>
                                          <p:attrName>ppt_x</p:attrName>
                                        </p:attrNameLst>
                                      </p:cBhvr>
                                      <p:tavLst>
                                        <p:tav tm="0">
                                          <p:val>
                                            <p:strVal val="1+#ppt_w/2"/>
                                          </p:val>
                                        </p:tav>
                                        <p:tav tm="100000">
                                          <p:val>
                                            <p:strVal val="#ppt_x"/>
                                          </p:val>
                                        </p:tav>
                                      </p:tavLst>
                                    </p:anim>
                                    <p:anim calcmode="lin" valueType="num">
                                      <p:cBhvr additive="base">
                                        <p:cTn id="125" dur="500" fill="hold"/>
                                        <p:tgtEl>
                                          <p:spTgt spid="64"/>
                                        </p:tgtEl>
                                        <p:attrNameLst>
                                          <p:attrName>ppt_y</p:attrName>
                                        </p:attrNameLst>
                                      </p:cBhvr>
                                      <p:tavLst>
                                        <p:tav tm="0">
                                          <p:val>
                                            <p:strVal val="#ppt_y"/>
                                          </p:val>
                                        </p:tav>
                                        <p:tav tm="100000">
                                          <p:val>
                                            <p:strVal val="#ppt_y"/>
                                          </p:val>
                                        </p:tav>
                                      </p:tavLst>
                                    </p:anim>
                                  </p:childTnLst>
                                </p:cTn>
                              </p:par>
                            </p:childTnLst>
                          </p:cTn>
                        </p:par>
                        <p:par>
                          <p:cTn id="126" fill="hold">
                            <p:stCondLst>
                              <p:cond delay="11500"/>
                            </p:stCondLst>
                            <p:childTnLst>
                              <p:par>
                                <p:cTn id="127" presetID="53" presetClass="entr" presetSubtype="16" fill="hold" grpId="0" nodeType="afterEffect">
                                  <p:stCondLst>
                                    <p:cond delay="0"/>
                                  </p:stCondLst>
                                  <p:childTnLst>
                                    <p:set>
                                      <p:cBhvr>
                                        <p:cTn id="128" dur="1" fill="hold">
                                          <p:stCondLst>
                                            <p:cond delay="0"/>
                                          </p:stCondLst>
                                        </p:cTn>
                                        <p:tgtEl>
                                          <p:spTgt spid="151"/>
                                        </p:tgtEl>
                                        <p:attrNameLst>
                                          <p:attrName>style.visibility</p:attrName>
                                        </p:attrNameLst>
                                      </p:cBhvr>
                                      <p:to>
                                        <p:strVal val="visible"/>
                                      </p:to>
                                    </p:set>
                                    <p:anim calcmode="lin" valueType="num">
                                      <p:cBhvr>
                                        <p:cTn id="129" dur="500" fill="hold"/>
                                        <p:tgtEl>
                                          <p:spTgt spid="151"/>
                                        </p:tgtEl>
                                        <p:attrNameLst>
                                          <p:attrName>ppt_w</p:attrName>
                                        </p:attrNameLst>
                                      </p:cBhvr>
                                      <p:tavLst>
                                        <p:tav tm="0">
                                          <p:val>
                                            <p:fltVal val="0"/>
                                          </p:val>
                                        </p:tav>
                                        <p:tav tm="100000">
                                          <p:val>
                                            <p:strVal val="#ppt_w"/>
                                          </p:val>
                                        </p:tav>
                                      </p:tavLst>
                                    </p:anim>
                                    <p:anim calcmode="lin" valueType="num">
                                      <p:cBhvr>
                                        <p:cTn id="130" dur="500" fill="hold"/>
                                        <p:tgtEl>
                                          <p:spTgt spid="151"/>
                                        </p:tgtEl>
                                        <p:attrNameLst>
                                          <p:attrName>ppt_h</p:attrName>
                                        </p:attrNameLst>
                                      </p:cBhvr>
                                      <p:tavLst>
                                        <p:tav tm="0">
                                          <p:val>
                                            <p:fltVal val="0"/>
                                          </p:val>
                                        </p:tav>
                                        <p:tav tm="100000">
                                          <p:val>
                                            <p:strVal val="#ppt_h"/>
                                          </p:val>
                                        </p:tav>
                                      </p:tavLst>
                                    </p:anim>
                                    <p:animEffect transition="in" filter="fade">
                                      <p:cBhvr>
                                        <p:cTn id="131" dur="500"/>
                                        <p:tgtEl>
                                          <p:spTgt spid="151"/>
                                        </p:tgtEl>
                                      </p:cBhvr>
                                    </p:animEffect>
                                  </p:childTnLst>
                                </p:cTn>
                              </p:par>
                            </p:childTnLst>
                          </p:cTn>
                        </p:par>
                        <p:par>
                          <p:cTn id="132" fill="hold">
                            <p:stCondLst>
                              <p:cond delay="12000"/>
                            </p:stCondLst>
                            <p:childTnLst>
                              <p:par>
                                <p:cTn id="133" presetID="42" presetClass="entr" presetSubtype="0"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Effect transition="in" filter="fade">
                                      <p:cBhvr>
                                        <p:cTn id="135" dur="1000"/>
                                        <p:tgtEl>
                                          <p:spTgt spid="71"/>
                                        </p:tgtEl>
                                      </p:cBhvr>
                                    </p:animEffect>
                                    <p:anim calcmode="lin" valueType="num">
                                      <p:cBhvr>
                                        <p:cTn id="136" dur="1000" fill="hold"/>
                                        <p:tgtEl>
                                          <p:spTgt spid="71"/>
                                        </p:tgtEl>
                                        <p:attrNameLst>
                                          <p:attrName>ppt_x</p:attrName>
                                        </p:attrNameLst>
                                      </p:cBhvr>
                                      <p:tavLst>
                                        <p:tav tm="0">
                                          <p:val>
                                            <p:strVal val="#ppt_x"/>
                                          </p:val>
                                        </p:tav>
                                        <p:tav tm="100000">
                                          <p:val>
                                            <p:strVal val="#ppt_x"/>
                                          </p:val>
                                        </p:tav>
                                      </p:tavLst>
                                    </p:anim>
                                    <p:anim calcmode="lin" valueType="num">
                                      <p:cBhvr>
                                        <p:cTn id="137" dur="1000" fill="hold"/>
                                        <p:tgtEl>
                                          <p:spTgt spid="71"/>
                                        </p:tgtEl>
                                        <p:attrNameLst>
                                          <p:attrName>ppt_y</p:attrName>
                                        </p:attrNameLst>
                                      </p:cBhvr>
                                      <p:tavLst>
                                        <p:tav tm="0">
                                          <p:val>
                                            <p:strVal val="#ppt_y+.1"/>
                                          </p:val>
                                        </p:tav>
                                        <p:tav tm="100000">
                                          <p:val>
                                            <p:strVal val="#ppt_y"/>
                                          </p:val>
                                        </p:tav>
                                      </p:tavLst>
                                    </p:anim>
                                  </p:childTnLst>
                                </p:cTn>
                              </p:par>
                            </p:childTnLst>
                          </p:cTn>
                        </p:par>
                        <p:par>
                          <p:cTn id="138" fill="hold">
                            <p:stCondLst>
                              <p:cond delay="13000"/>
                            </p:stCondLst>
                            <p:childTnLst>
                              <p:par>
                                <p:cTn id="139" presetID="2" presetClass="entr" presetSubtype="8"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 calcmode="lin" valueType="num">
                                      <p:cBhvr additive="base">
                                        <p:cTn id="141" dur="500" fill="hold"/>
                                        <p:tgtEl>
                                          <p:spTgt spid="29"/>
                                        </p:tgtEl>
                                        <p:attrNameLst>
                                          <p:attrName>ppt_x</p:attrName>
                                        </p:attrNameLst>
                                      </p:cBhvr>
                                      <p:tavLst>
                                        <p:tav tm="0">
                                          <p:val>
                                            <p:strVal val="0-#ppt_w/2"/>
                                          </p:val>
                                        </p:tav>
                                        <p:tav tm="100000">
                                          <p:val>
                                            <p:strVal val="#ppt_x"/>
                                          </p:val>
                                        </p:tav>
                                      </p:tavLst>
                                    </p:anim>
                                    <p:anim calcmode="lin" valueType="num">
                                      <p:cBhvr additive="base">
                                        <p:cTn id="142" dur="500" fill="hold"/>
                                        <p:tgtEl>
                                          <p:spTgt spid="29"/>
                                        </p:tgtEl>
                                        <p:attrNameLst>
                                          <p:attrName>ppt_y</p:attrName>
                                        </p:attrNameLst>
                                      </p:cBhvr>
                                      <p:tavLst>
                                        <p:tav tm="0">
                                          <p:val>
                                            <p:strVal val="#ppt_y"/>
                                          </p:val>
                                        </p:tav>
                                        <p:tav tm="100000">
                                          <p:val>
                                            <p:strVal val="#ppt_y"/>
                                          </p:val>
                                        </p:tav>
                                      </p:tavLst>
                                    </p:anim>
                                  </p:childTnLst>
                                </p:cTn>
                              </p:par>
                            </p:childTnLst>
                          </p:cTn>
                        </p:par>
                        <p:par>
                          <p:cTn id="143" fill="hold">
                            <p:stCondLst>
                              <p:cond delay="13500"/>
                            </p:stCondLst>
                            <p:childTnLst>
                              <p:par>
                                <p:cTn id="144" presetID="2" presetClass="entr" presetSubtype="8" fill="hold" nodeType="afterEffect">
                                  <p:stCondLst>
                                    <p:cond delay="0"/>
                                  </p:stCondLst>
                                  <p:childTnLst>
                                    <p:set>
                                      <p:cBhvr>
                                        <p:cTn id="145" dur="1" fill="hold">
                                          <p:stCondLst>
                                            <p:cond delay="0"/>
                                          </p:stCondLst>
                                        </p:cTn>
                                        <p:tgtEl>
                                          <p:spTgt spid="30"/>
                                        </p:tgtEl>
                                        <p:attrNameLst>
                                          <p:attrName>style.visibility</p:attrName>
                                        </p:attrNameLst>
                                      </p:cBhvr>
                                      <p:to>
                                        <p:strVal val="visible"/>
                                      </p:to>
                                    </p:set>
                                    <p:anim calcmode="lin" valueType="num">
                                      <p:cBhvr additive="base">
                                        <p:cTn id="146" dur="500" fill="hold"/>
                                        <p:tgtEl>
                                          <p:spTgt spid="30"/>
                                        </p:tgtEl>
                                        <p:attrNameLst>
                                          <p:attrName>ppt_x</p:attrName>
                                        </p:attrNameLst>
                                      </p:cBhvr>
                                      <p:tavLst>
                                        <p:tav tm="0">
                                          <p:val>
                                            <p:strVal val="0-#ppt_w/2"/>
                                          </p:val>
                                        </p:tav>
                                        <p:tav tm="100000">
                                          <p:val>
                                            <p:strVal val="#ppt_x"/>
                                          </p:val>
                                        </p:tav>
                                      </p:tavLst>
                                    </p:anim>
                                    <p:anim calcmode="lin" valueType="num">
                                      <p:cBhvr additive="base">
                                        <p:cTn id="147" dur="500" fill="hold"/>
                                        <p:tgtEl>
                                          <p:spTgt spid="30"/>
                                        </p:tgtEl>
                                        <p:attrNameLst>
                                          <p:attrName>ppt_y</p:attrName>
                                        </p:attrNameLst>
                                      </p:cBhvr>
                                      <p:tavLst>
                                        <p:tav tm="0">
                                          <p:val>
                                            <p:strVal val="#ppt_y"/>
                                          </p:val>
                                        </p:tav>
                                        <p:tav tm="100000">
                                          <p:val>
                                            <p:strVal val="#ppt_y"/>
                                          </p:val>
                                        </p:tav>
                                      </p:tavLst>
                                    </p:anim>
                                  </p:childTnLst>
                                </p:cTn>
                              </p:par>
                              <p:par>
                                <p:cTn id="148" presetID="2" presetClass="entr" presetSubtype="8" fill="hold" grpId="0" nodeType="withEffect">
                                  <p:stCondLst>
                                    <p:cond delay="0"/>
                                  </p:stCondLst>
                                  <p:childTnLst>
                                    <p:set>
                                      <p:cBhvr>
                                        <p:cTn id="149" dur="1" fill="hold">
                                          <p:stCondLst>
                                            <p:cond delay="0"/>
                                          </p:stCondLst>
                                        </p:cTn>
                                        <p:tgtEl>
                                          <p:spTgt spid="52"/>
                                        </p:tgtEl>
                                        <p:attrNameLst>
                                          <p:attrName>style.visibility</p:attrName>
                                        </p:attrNameLst>
                                      </p:cBhvr>
                                      <p:to>
                                        <p:strVal val="visible"/>
                                      </p:to>
                                    </p:set>
                                    <p:anim calcmode="lin" valueType="num">
                                      <p:cBhvr additive="base">
                                        <p:cTn id="150" dur="500" fill="hold"/>
                                        <p:tgtEl>
                                          <p:spTgt spid="52"/>
                                        </p:tgtEl>
                                        <p:attrNameLst>
                                          <p:attrName>ppt_x</p:attrName>
                                        </p:attrNameLst>
                                      </p:cBhvr>
                                      <p:tavLst>
                                        <p:tav tm="0">
                                          <p:val>
                                            <p:strVal val="0-#ppt_w/2"/>
                                          </p:val>
                                        </p:tav>
                                        <p:tav tm="100000">
                                          <p:val>
                                            <p:strVal val="#ppt_x"/>
                                          </p:val>
                                        </p:tav>
                                      </p:tavLst>
                                    </p:anim>
                                    <p:anim calcmode="lin" valueType="num">
                                      <p:cBhvr additive="base">
                                        <p:cTn id="151" dur="500" fill="hold"/>
                                        <p:tgtEl>
                                          <p:spTgt spid="52"/>
                                        </p:tgtEl>
                                        <p:attrNameLst>
                                          <p:attrName>ppt_y</p:attrName>
                                        </p:attrNameLst>
                                      </p:cBhvr>
                                      <p:tavLst>
                                        <p:tav tm="0">
                                          <p:val>
                                            <p:strVal val="#ppt_y"/>
                                          </p:val>
                                        </p:tav>
                                        <p:tav tm="100000">
                                          <p:val>
                                            <p:strVal val="#ppt_y"/>
                                          </p:val>
                                        </p:tav>
                                      </p:tavLst>
                                    </p:anim>
                                  </p:childTnLst>
                                </p:cTn>
                              </p:par>
                            </p:childTnLst>
                          </p:cTn>
                        </p:par>
                        <p:par>
                          <p:cTn id="152" fill="hold">
                            <p:stCondLst>
                              <p:cond delay="14000"/>
                            </p:stCondLst>
                            <p:childTnLst>
                              <p:par>
                                <p:cTn id="153" presetID="53" presetClass="entr" presetSubtype="16" fill="hold" nodeType="afterEffect">
                                  <p:stCondLst>
                                    <p:cond delay="0"/>
                                  </p:stCondLst>
                                  <p:childTnLst>
                                    <p:set>
                                      <p:cBhvr>
                                        <p:cTn id="154" dur="1" fill="hold">
                                          <p:stCondLst>
                                            <p:cond delay="0"/>
                                          </p:stCondLst>
                                        </p:cTn>
                                        <p:tgtEl>
                                          <p:spTgt spid="104"/>
                                        </p:tgtEl>
                                        <p:attrNameLst>
                                          <p:attrName>style.visibility</p:attrName>
                                        </p:attrNameLst>
                                      </p:cBhvr>
                                      <p:to>
                                        <p:strVal val="visible"/>
                                      </p:to>
                                    </p:set>
                                    <p:anim calcmode="lin" valueType="num">
                                      <p:cBhvr>
                                        <p:cTn id="155" dur="500" fill="hold"/>
                                        <p:tgtEl>
                                          <p:spTgt spid="104"/>
                                        </p:tgtEl>
                                        <p:attrNameLst>
                                          <p:attrName>ppt_w</p:attrName>
                                        </p:attrNameLst>
                                      </p:cBhvr>
                                      <p:tavLst>
                                        <p:tav tm="0">
                                          <p:val>
                                            <p:fltVal val="0"/>
                                          </p:val>
                                        </p:tav>
                                        <p:tav tm="100000">
                                          <p:val>
                                            <p:strVal val="#ppt_w"/>
                                          </p:val>
                                        </p:tav>
                                      </p:tavLst>
                                    </p:anim>
                                    <p:anim calcmode="lin" valueType="num">
                                      <p:cBhvr>
                                        <p:cTn id="156" dur="500" fill="hold"/>
                                        <p:tgtEl>
                                          <p:spTgt spid="104"/>
                                        </p:tgtEl>
                                        <p:attrNameLst>
                                          <p:attrName>ppt_h</p:attrName>
                                        </p:attrNameLst>
                                      </p:cBhvr>
                                      <p:tavLst>
                                        <p:tav tm="0">
                                          <p:val>
                                            <p:fltVal val="0"/>
                                          </p:val>
                                        </p:tav>
                                        <p:tav tm="100000">
                                          <p:val>
                                            <p:strVal val="#ppt_h"/>
                                          </p:val>
                                        </p:tav>
                                      </p:tavLst>
                                    </p:anim>
                                    <p:animEffect transition="in" filter="fade">
                                      <p:cBhvr>
                                        <p:cTn id="157" dur="500"/>
                                        <p:tgtEl>
                                          <p:spTgt spid="104"/>
                                        </p:tgtEl>
                                      </p:cBhvr>
                                    </p:animEffect>
                                  </p:childTnLst>
                                </p:cTn>
                              </p:par>
                            </p:childTnLst>
                          </p:cTn>
                        </p:par>
                        <p:par>
                          <p:cTn id="158" fill="hold">
                            <p:stCondLst>
                              <p:cond delay="14500"/>
                            </p:stCondLst>
                            <p:childTnLst>
                              <p:par>
                                <p:cTn id="159" presetID="42" presetClass="entr" presetSubtype="0" fill="hold" nodeType="afterEffect">
                                  <p:stCondLst>
                                    <p:cond delay="0"/>
                                  </p:stCondLst>
                                  <p:childTnLst>
                                    <p:set>
                                      <p:cBhvr>
                                        <p:cTn id="160" dur="1" fill="hold">
                                          <p:stCondLst>
                                            <p:cond delay="0"/>
                                          </p:stCondLst>
                                        </p:cTn>
                                        <p:tgtEl>
                                          <p:spTgt spid="35"/>
                                        </p:tgtEl>
                                        <p:attrNameLst>
                                          <p:attrName>style.visibility</p:attrName>
                                        </p:attrNameLst>
                                      </p:cBhvr>
                                      <p:to>
                                        <p:strVal val="visible"/>
                                      </p:to>
                                    </p:set>
                                    <p:animEffect transition="in" filter="fade">
                                      <p:cBhvr>
                                        <p:cTn id="161" dur="1000"/>
                                        <p:tgtEl>
                                          <p:spTgt spid="35"/>
                                        </p:tgtEl>
                                      </p:cBhvr>
                                    </p:animEffect>
                                    <p:anim calcmode="lin" valueType="num">
                                      <p:cBhvr>
                                        <p:cTn id="162" dur="1000" fill="hold"/>
                                        <p:tgtEl>
                                          <p:spTgt spid="35"/>
                                        </p:tgtEl>
                                        <p:attrNameLst>
                                          <p:attrName>ppt_x</p:attrName>
                                        </p:attrNameLst>
                                      </p:cBhvr>
                                      <p:tavLst>
                                        <p:tav tm="0">
                                          <p:val>
                                            <p:strVal val="#ppt_x"/>
                                          </p:val>
                                        </p:tav>
                                        <p:tav tm="100000">
                                          <p:val>
                                            <p:strVal val="#ppt_x"/>
                                          </p:val>
                                        </p:tav>
                                      </p:tavLst>
                                    </p:anim>
                                    <p:anim calcmode="lin" valueType="num">
                                      <p:cBhvr>
                                        <p:cTn id="16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2" grpId="0" animBg="1"/>
      <p:bldP spid="49" grpId="0" animBg="1"/>
      <p:bldP spid="51" grpId="0" animBg="1"/>
      <p:bldP spid="8" grpId="0"/>
      <p:bldP spid="54" grpId="0" animBg="1"/>
      <p:bldP spid="64" grpId="0" animBg="1"/>
      <p:bldP spid="20" grpId="0" animBg="1"/>
      <p:bldP spid="29" grpId="0" animBg="1"/>
      <p:bldP spid="38" grpId="0" animBg="1"/>
      <p:bldP spid="50" grpId="0" animBg="1"/>
      <p:bldP spid="55" grpId="0" animBg="1"/>
      <p:bldP spid="65" grpId="0" animBg="1"/>
      <p:bldP spid="1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2017-11-05T22:31:22Z</dcterms:modified>
</cp:coreProperties>
</file>