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20813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023377" y="2618843"/>
            <a:ext cx="1411291" cy="1411291"/>
            <a:chOff x="958033" y="1865707"/>
            <a:chExt cx="1134668" cy="1134668"/>
          </a:xfrm>
        </p:grpSpPr>
        <p:sp>
          <p:nvSpPr>
            <p:cNvPr id="4" name="Sev01"/>
            <p:cNvSpPr/>
            <p:nvPr/>
          </p:nvSpPr>
          <p:spPr>
            <a:xfrm>
              <a:off x="1069535" y="1977209"/>
              <a:ext cx="911664" cy="911664"/>
            </a:xfrm>
            <a:prstGeom prst="ellipse">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Candara" panose="020E0502030303020204" pitchFamily="34" charset="0"/>
              </a:endParaRPr>
            </a:p>
          </p:txBody>
        </p:sp>
        <p:sp>
          <p:nvSpPr>
            <p:cNvPr id="25" name="Sev01"/>
            <p:cNvSpPr/>
            <p:nvPr/>
          </p:nvSpPr>
          <p:spPr>
            <a:xfrm>
              <a:off x="958033" y="1865707"/>
              <a:ext cx="1134668" cy="1134668"/>
            </a:xfrm>
            <a:prstGeom prst="ellipse">
              <a:avLst/>
            </a:prstGeom>
            <a:noFill/>
            <a:ln>
              <a:solidFill>
                <a:srgbClr val="FE4A1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Candara" panose="020E0502030303020204" pitchFamily="34" charset="0"/>
              </a:endParaRPr>
            </a:p>
          </p:txBody>
        </p:sp>
      </p:grpSp>
      <p:grpSp>
        <p:nvGrpSpPr>
          <p:cNvPr id="29" name="Group 28"/>
          <p:cNvGrpSpPr/>
          <p:nvPr/>
        </p:nvGrpSpPr>
        <p:grpSpPr>
          <a:xfrm>
            <a:off x="3201700" y="2618843"/>
            <a:ext cx="1411291" cy="1411291"/>
            <a:chOff x="958033" y="1865707"/>
            <a:chExt cx="1134668" cy="1134668"/>
          </a:xfrm>
        </p:grpSpPr>
        <p:sp>
          <p:nvSpPr>
            <p:cNvPr id="30" name="Sev01"/>
            <p:cNvSpPr/>
            <p:nvPr/>
          </p:nvSpPr>
          <p:spPr>
            <a:xfrm>
              <a:off x="1069535" y="1977209"/>
              <a:ext cx="911664" cy="911664"/>
            </a:xfrm>
            <a:prstGeom prst="ellipse">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Candara" panose="020E0502030303020204" pitchFamily="34" charset="0"/>
              </a:endParaRPr>
            </a:p>
          </p:txBody>
        </p:sp>
        <p:sp>
          <p:nvSpPr>
            <p:cNvPr id="31" name="Sev01"/>
            <p:cNvSpPr/>
            <p:nvPr/>
          </p:nvSpPr>
          <p:spPr>
            <a:xfrm>
              <a:off x="958033" y="1865707"/>
              <a:ext cx="1134668" cy="1134668"/>
            </a:xfrm>
            <a:prstGeom prst="ellipse">
              <a:avLst/>
            </a:prstGeom>
            <a:noFill/>
            <a:ln>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Candara" panose="020E0502030303020204" pitchFamily="34" charset="0"/>
              </a:endParaRPr>
            </a:p>
          </p:txBody>
        </p:sp>
      </p:grpSp>
      <p:grpSp>
        <p:nvGrpSpPr>
          <p:cNvPr id="36" name="Group 35"/>
          <p:cNvGrpSpPr/>
          <p:nvPr/>
        </p:nvGrpSpPr>
        <p:grpSpPr>
          <a:xfrm>
            <a:off x="5380023" y="2618843"/>
            <a:ext cx="1411291" cy="1411291"/>
            <a:chOff x="958033" y="1865707"/>
            <a:chExt cx="1134668" cy="1134668"/>
          </a:xfrm>
        </p:grpSpPr>
        <p:sp>
          <p:nvSpPr>
            <p:cNvPr id="37" name="Sev01"/>
            <p:cNvSpPr/>
            <p:nvPr/>
          </p:nvSpPr>
          <p:spPr>
            <a:xfrm>
              <a:off x="1069535" y="1977209"/>
              <a:ext cx="911664" cy="911664"/>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Candara" panose="020E0502030303020204" pitchFamily="34" charset="0"/>
              </a:endParaRPr>
            </a:p>
          </p:txBody>
        </p:sp>
        <p:sp>
          <p:nvSpPr>
            <p:cNvPr id="38" name="Sev01"/>
            <p:cNvSpPr/>
            <p:nvPr/>
          </p:nvSpPr>
          <p:spPr>
            <a:xfrm>
              <a:off x="958033" y="1865707"/>
              <a:ext cx="1134668" cy="1134668"/>
            </a:xfrm>
            <a:prstGeom prst="ellipse">
              <a:avLst/>
            </a:prstGeom>
            <a:noFill/>
            <a:ln>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Candara" panose="020E0502030303020204" pitchFamily="34" charset="0"/>
              </a:endParaRPr>
            </a:p>
          </p:txBody>
        </p:sp>
      </p:grpSp>
      <p:grpSp>
        <p:nvGrpSpPr>
          <p:cNvPr id="43" name="Group 42"/>
          <p:cNvGrpSpPr/>
          <p:nvPr/>
        </p:nvGrpSpPr>
        <p:grpSpPr>
          <a:xfrm>
            <a:off x="7558345" y="2618843"/>
            <a:ext cx="1411291" cy="1411291"/>
            <a:chOff x="958033" y="1865707"/>
            <a:chExt cx="1134668" cy="1134668"/>
          </a:xfrm>
        </p:grpSpPr>
        <p:sp>
          <p:nvSpPr>
            <p:cNvPr id="44" name="Sev01"/>
            <p:cNvSpPr/>
            <p:nvPr/>
          </p:nvSpPr>
          <p:spPr>
            <a:xfrm>
              <a:off x="1069535" y="1977209"/>
              <a:ext cx="911664" cy="911664"/>
            </a:xfrm>
            <a:prstGeom prst="ellipse">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Candara" panose="020E0502030303020204" pitchFamily="34" charset="0"/>
              </a:endParaRPr>
            </a:p>
          </p:txBody>
        </p:sp>
        <p:sp>
          <p:nvSpPr>
            <p:cNvPr id="45" name="Sev01"/>
            <p:cNvSpPr/>
            <p:nvPr/>
          </p:nvSpPr>
          <p:spPr>
            <a:xfrm>
              <a:off x="958033" y="1865707"/>
              <a:ext cx="1134668" cy="1134668"/>
            </a:xfrm>
            <a:prstGeom prst="ellipse">
              <a:avLst/>
            </a:prstGeom>
            <a:noFill/>
            <a:ln>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Candara" panose="020E0502030303020204" pitchFamily="34" charset="0"/>
              </a:endParaRPr>
            </a:p>
          </p:txBody>
        </p:sp>
      </p:grpSp>
      <p:grpSp>
        <p:nvGrpSpPr>
          <p:cNvPr id="50" name="Group 49"/>
          <p:cNvGrpSpPr/>
          <p:nvPr/>
        </p:nvGrpSpPr>
        <p:grpSpPr>
          <a:xfrm>
            <a:off x="9736667" y="2618843"/>
            <a:ext cx="1411291" cy="1411291"/>
            <a:chOff x="958033" y="1865707"/>
            <a:chExt cx="1134668" cy="1134668"/>
          </a:xfrm>
        </p:grpSpPr>
        <p:sp>
          <p:nvSpPr>
            <p:cNvPr id="51" name="Sev01"/>
            <p:cNvSpPr/>
            <p:nvPr/>
          </p:nvSpPr>
          <p:spPr>
            <a:xfrm>
              <a:off x="1069535" y="1977209"/>
              <a:ext cx="911664" cy="911664"/>
            </a:xfrm>
            <a:prstGeom prst="ellipse">
              <a:avLst/>
            </a:pr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Candara" panose="020E0502030303020204" pitchFamily="34" charset="0"/>
              </a:endParaRPr>
            </a:p>
          </p:txBody>
        </p:sp>
        <p:sp>
          <p:nvSpPr>
            <p:cNvPr id="52" name="Sev01"/>
            <p:cNvSpPr/>
            <p:nvPr/>
          </p:nvSpPr>
          <p:spPr>
            <a:xfrm>
              <a:off x="958033" y="1865707"/>
              <a:ext cx="1134668" cy="1134668"/>
            </a:xfrm>
            <a:prstGeom prst="ellipse">
              <a:avLst/>
            </a:prstGeom>
            <a:noFill/>
            <a:ln>
              <a:solidFill>
                <a:srgbClr val="9393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Candara" panose="020E0502030303020204" pitchFamily="34" charset="0"/>
              </a:endParaRPr>
            </a:p>
          </p:txBody>
        </p:sp>
      </p:gr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53" name="TextBox 52"/>
          <p:cNvSpPr txBox="1"/>
          <p:nvPr/>
        </p:nvSpPr>
        <p:spPr>
          <a:xfrm>
            <a:off x="677462" y="4256149"/>
            <a:ext cx="2103120" cy="2000548"/>
          </a:xfrm>
          <a:prstGeom prst="rect">
            <a:avLst/>
          </a:prstGeom>
          <a:noFill/>
        </p:spPr>
        <p:txBody>
          <a:bodyPr wrap="square" rtlCol="0">
            <a:spAutoFit/>
          </a:bodyPr>
          <a:lstStyle/>
          <a:p>
            <a:pPr algn="ctr"/>
            <a:r>
              <a:rPr lang="en-US" b="1" dirty="0">
                <a:solidFill>
                  <a:srgbClr val="FE4A1E"/>
                </a:solidFill>
                <a:latin typeface="Candara" panose="020E0502030303020204" pitchFamily="34" charset="0"/>
              </a:rPr>
              <a:t>Lorem Ipsum</a:t>
            </a:r>
          </a:p>
          <a:p>
            <a:pPr algn="ctr"/>
            <a:endParaRPr lang="en-US" sz="10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61" name="TextBox 60"/>
          <p:cNvSpPr txBox="1"/>
          <p:nvPr/>
        </p:nvSpPr>
        <p:spPr>
          <a:xfrm>
            <a:off x="2855785" y="4256149"/>
            <a:ext cx="2103120" cy="2031325"/>
          </a:xfrm>
          <a:prstGeom prst="rect">
            <a:avLst/>
          </a:prstGeom>
          <a:noFill/>
        </p:spPr>
        <p:txBody>
          <a:bodyPr wrap="square" rtlCol="0">
            <a:spAutoFit/>
          </a:bodyPr>
          <a:lstStyle/>
          <a:p>
            <a:pPr algn="ctr"/>
            <a:r>
              <a:rPr lang="en-US" b="1" dirty="0">
                <a:solidFill>
                  <a:srgbClr val="5C9AD3"/>
                </a:solidFill>
                <a:latin typeface="Candara" panose="020E0502030303020204" pitchFamily="34" charset="0"/>
              </a:rPr>
              <a:t>Lorem Ipsum</a:t>
            </a:r>
          </a:p>
          <a:p>
            <a:pPr algn="ctr"/>
            <a:endParaRPr lang="en-US" sz="10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62" name="TextBox 61"/>
          <p:cNvSpPr txBox="1"/>
          <p:nvPr/>
        </p:nvSpPr>
        <p:spPr>
          <a:xfrm>
            <a:off x="5044440" y="4256149"/>
            <a:ext cx="2103120" cy="2031325"/>
          </a:xfrm>
          <a:prstGeom prst="rect">
            <a:avLst/>
          </a:prstGeom>
          <a:noFill/>
        </p:spPr>
        <p:txBody>
          <a:bodyPr wrap="square" rtlCol="0">
            <a:spAutoFit/>
          </a:bodyPr>
          <a:lstStyle/>
          <a:p>
            <a:pPr algn="ctr"/>
            <a:r>
              <a:rPr lang="en-US" b="1" dirty="0">
                <a:solidFill>
                  <a:srgbClr val="44546B"/>
                </a:solidFill>
                <a:latin typeface="Candara" panose="020E0502030303020204" pitchFamily="34" charset="0"/>
              </a:rPr>
              <a:t>Lorem Ipsum</a:t>
            </a:r>
          </a:p>
          <a:p>
            <a:pPr algn="ctr"/>
            <a:endParaRPr lang="en-US" sz="10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63" name="TextBox 62"/>
          <p:cNvSpPr txBox="1"/>
          <p:nvPr/>
        </p:nvSpPr>
        <p:spPr>
          <a:xfrm>
            <a:off x="7233095" y="4256149"/>
            <a:ext cx="2103120" cy="2031325"/>
          </a:xfrm>
          <a:prstGeom prst="rect">
            <a:avLst/>
          </a:prstGeom>
          <a:noFill/>
        </p:spPr>
        <p:txBody>
          <a:bodyPr wrap="square" rtlCol="0">
            <a:spAutoFit/>
          </a:bodyPr>
          <a:lstStyle/>
          <a:p>
            <a:pPr algn="ctr"/>
            <a:r>
              <a:rPr lang="en-US" b="1" dirty="0">
                <a:solidFill>
                  <a:srgbClr val="7A7A7A"/>
                </a:solidFill>
                <a:latin typeface="Candara" panose="020E0502030303020204" pitchFamily="34" charset="0"/>
              </a:rPr>
              <a:t>Lorem Ipsum</a:t>
            </a:r>
          </a:p>
          <a:p>
            <a:pPr algn="ctr"/>
            <a:endParaRPr lang="en-US" sz="10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64" name="TextBox 63"/>
          <p:cNvSpPr txBox="1"/>
          <p:nvPr/>
        </p:nvSpPr>
        <p:spPr>
          <a:xfrm>
            <a:off x="9421750" y="4256149"/>
            <a:ext cx="2103120" cy="2031325"/>
          </a:xfrm>
          <a:prstGeom prst="rect">
            <a:avLst/>
          </a:prstGeom>
          <a:noFill/>
        </p:spPr>
        <p:txBody>
          <a:bodyPr wrap="square" rtlCol="0">
            <a:spAutoFit/>
          </a:bodyPr>
          <a:lstStyle/>
          <a:p>
            <a:pPr algn="ctr"/>
            <a:r>
              <a:rPr lang="en-US" b="1" dirty="0">
                <a:solidFill>
                  <a:srgbClr val="939393"/>
                </a:solidFill>
                <a:latin typeface="Candara" panose="020E0502030303020204" pitchFamily="34" charset="0"/>
              </a:rPr>
              <a:t>Lorem Ipsum</a:t>
            </a:r>
          </a:p>
          <a:p>
            <a:pPr algn="ctr"/>
            <a:endParaRPr lang="en-US" sz="10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65" name="Group 23"/>
          <p:cNvGrpSpPr/>
          <p:nvPr/>
        </p:nvGrpSpPr>
        <p:grpSpPr>
          <a:xfrm>
            <a:off x="10253166" y="3122057"/>
            <a:ext cx="378292" cy="434818"/>
            <a:chOff x="7948613" y="2360612"/>
            <a:chExt cx="276225" cy="317500"/>
          </a:xfrm>
          <a:solidFill>
            <a:schemeClr val="accent5"/>
          </a:solidFill>
          <a:effectLst>
            <a:outerShdw blurRad="50800" dist="38100" dir="2700000" algn="tl" rotWithShape="0">
              <a:prstClr val="black">
                <a:alpha val="40000"/>
              </a:prstClr>
            </a:outerShdw>
          </a:effectLst>
        </p:grpSpPr>
        <p:sp>
          <p:nvSpPr>
            <p:cNvPr id="66"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7"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68" name="Freeform 370"/>
          <p:cNvSpPr>
            <a:spLocks noEditPoints="1"/>
          </p:cNvSpPr>
          <p:nvPr/>
        </p:nvSpPr>
        <p:spPr bwMode="auto">
          <a:xfrm>
            <a:off x="8060974" y="3131739"/>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9" name="Freeform 364"/>
          <p:cNvSpPr>
            <a:spLocks noEditPoints="1"/>
          </p:cNvSpPr>
          <p:nvPr/>
        </p:nvSpPr>
        <p:spPr bwMode="auto">
          <a:xfrm>
            <a:off x="3735941" y="3165965"/>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0" name="Freeform 381"/>
          <p:cNvSpPr>
            <a:spLocks noEditPoints="1"/>
          </p:cNvSpPr>
          <p:nvPr/>
        </p:nvSpPr>
        <p:spPr bwMode="auto">
          <a:xfrm>
            <a:off x="5904709" y="3155155"/>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 name="Freeform 374"/>
          <p:cNvSpPr>
            <a:spLocks noEditPoints="1"/>
          </p:cNvSpPr>
          <p:nvPr/>
        </p:nvSpPr>
        <p:spPr bwMode="auto">
          <a:xfrm>
            <a:off x="1538074" y="3119108"/>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pic>
        <p:nvPicPr>
          <p:cNvPr id="32" name="Picture 31">
            <a:hlinkClick r:id="rId2"/>
            <a:extLst>
              <a:ext uri="{FF2B5EF4-FFF2-40B4-BE49-F238E27FC236}">
                <a16:creationId xmlns:a16="http://schemas.microsoft.com/office/drawing/2014/main" id="{55B44FF5-AEB3-453A-AFF1-602B361BA9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32486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3" presetClass="entr" presetSubtype="16" fill="hold"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nodeType="afterEffect">
                                  <p:stCondLst>
                                    <p:cond delay="0"/>
                                  </p:stCondLst>
                                  <p:childTnLst>
                                    <p:set>
                                      <p:cBhvr>
                                        <p:cTn id="20" dur="1" fill="hold">
                                          <p:stCondLst>
                                            <p:cond delay="0"/>
                                          </p:stCondLst>
                                        </p:cTn>
                                        <p:tgtEl>
                                          <p:spTgt spid="36"/>
                                        </p:tgtEl>
                                        <p:attrNameLst>
                                          <p:attrName>style.visibility</p:attrName>
                                        </p:attrNameLst>
                                      </p:cBhvr>
                                      <p:to>
                                        <p:strVal val="visible"/>
                                      </p:to>
                                    </p:set>
                                    <p:anim calcmode="lin" valueType="num">
                                      <p:cBhvr>
                                        <p:cTn id="21" dur="500" fill="hold"/>
                                        <p:tgtEl>
                                          <p:spTgt spid="36"/>
                                        </p:tgtEl>
                                        <p:attrNameLst>
                                          <p:attrName>ppt_w</p:attrName>
                                        </p:attrNameLst>
                                      </p:cBhvr>
                                      <p:tavLst>
                                        <p:tav tm="0">
                                          <p:val>
                                            <p:fltVal val="0"/>
                                          </p:val>
                                        </p:tav>
                                        <p:tav tm="100000">
                                          <p:val>
                                            <p:strVal val="#ppt_w"/>
                                          </p:val>
                                        </p:tav>
                                      </p:tavLst>
                                    </p:anim>
                                    <p:anim calcmode="lin" valueType="num">
                                      <p:cBhvr>
                                        <p:cTn id="22" dur="500" fill="hold"/>
                                        <p:tgtEl>
                                          <p:spTgt spid="36"/>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nodeType="after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p:cTn id="26" dur="500" fill="hold"/>
                                        <p:tgtEl>
                                          <p:spTgt spid="43"/>
                                        </p:tgtEl>
                                        <p:attrNameLst>
                                          <p:attrName>ppt_w</p:attrName>
                                        </p:attrNameLst>
                                      </p:cBhvr>
                                      <p:tavLst>
                                        <p:tav tm="0">
                                          <p:val>
                                            <p:fltVal val="0"/>
                                          </p:val>
                                        </p:tav>
                                        <p:tav tm="100000">
                                          <p:val>
                                            <p:strVal val="#ppt_w"/>
                                          </p:val>
                                        </p:tav>
                                      </p:tavLst>
                                    </p:anim>
                                    <p:anim calcmode="lin" valueType="num">
                                      <p:cBhvr>
                                        <p:cTn id="27" dur="500" fill="hold"/>
                                        <p:tgtEl>
                                          <p:spTgt spid="43"/>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50"/>
                                        </p:tgtEl>
                                        <p:attrNameLst>
                                          <p:attrName>style.visibility</p:attrName>
                                        </p:attrNameLst>
                                      </p:cBhvr>
                                      <p:to>
                                        <p:strVal val="visible"/>
                                      </p:to>
                                    </p:set>
                                    <p:anim calcmode="lin" valueType="num">
                                      <p:cBhvr>
                                        <p:cTn id="31" dur="500" fill="hold"/>
                                        <p:tgtEl>
                                          <p:spTgt spid="50"/>
                                        </p:tgtEl>
                                        <p:attrNameLst>
                                          <p:attrName>ppt_w</p:attrName>
                                        </p:attrNameLst>
                                      </p:cBhvr>
                                      <p:tavLst>
                                        <p:tav tm="0">
                                          <p:val>
                                            <p:fltVal val="0"/>
                                          </p:val>
                                        </p:tav>
                                        <p:tav tm="100000">
                                          <p:val>
                                            <p:strVal val="#ppt_w"/>
                                          </p:val>
                                        </p:tav>
                                      </p:tavLst>
                                    </p:anim>
                                    <p:anim calcmode="lin" valueType="num">
                                      <p:cBhvr>
                                        <p:cTn id="32" dur="500" fill="hold"/>
                                        <p:tgtEl>
                                          <p:spTgt spid="50"/>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71"/>
                                        </p:tgtEl>
                                        <p:attrNameLst>
                                          <p:attrName>style.visibility</p:attrName>
                                        </p:attrNameLst>
                                      </p:cBhvr>
                                      <p:to>
                                        <p:strVal val="visible"/>
                                      </p:to>
                                    </p:set>
                                    <p:anim calcmode="lin" valueType="num">
                                      <p:cBhvr>
                                        <p:cTn id="36" dur="500" fill="hold"/>
                                        <p:tgtEl>
                                          <p:spTgt spid="71"/>
                                        </p:tgtEl>
                                        <p:attrNameLst>
                                          <p:attrName>ppt_w</p:attrName>
                                        </p:attrNameLst>
                                      </p:cBhvr>
                                      <p:tavLst>
                                        <p:tav tm="0">
                                          <p:val>
                                            <p:fltVal val="0"/>
                                          </p:val>
                                        </p:tav>
                                        <p:tav tm="100000">
                                          <p:val>
                                            <p:strVal val="#ppt_w"/>
                                          </p:val>
                                        </p:tav>
                                      </p:tavLst>
                                    </p:anim>
                                    <p:anim calcmode="lin" valueType="num">
                                      <p:cBhvr>
                                        <p:cTn id="37" dur="500" fill="hold"/>
                                        <p:tgtEl>
                                          <p:spTgt spid="71"/>
                                        </p:tgtEl>
                                        <p:attrNameLst>
                                          <p:attrName>ppt_h</p:attrName>
                                        </p:attrNameLst>
                                      </p:cBhvr>
                                      <p:tavLst>
                                        <p:tav tm="0">
                                          <p:val>
                                            <p:fltVal val="0"/>
                                          </p:val>
                                        </p:tav>
                                        <p:tav tm="100000">
                                          <p:val>
                                            <p:strVal val="#ppt_h"/>
                                          </p:val>
                                        </p:tav>
                                      </p:tavLst>
                                    </p:anim>
                                    <p:animEffect transition="in" filter="fade">
                                      <p:cBhvr>
                                        <p:cTn id="38" dur="500"/>
                                        <p:tgtEl>
                                          <p:spTgt spid="71"/>
                                        </p:tgtEl>
                                      </p:cBhvr>
                                    </p:animEffect>
                                  </p:childTnLst>
                                </p:cTn>
                              </p:par>
                            </p:childTnLst>
                          </p:cTn>
                        </p:par>
                        <p:par>
                          <p:cTn id="39" fill="hold">
                            <p:stCondLst>
                              <p:cond delay="3500"/>
                            </p:stCondLst>
                            <p:childTnLst>
                              <p:par>
                                <p:cTn id="40" presetID="42" presetClass="entr" presetSubtype="0" fill="hold" grpId="0" nodeType="after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fade">
                                      <p:cBhvr>
                                        <p:cTn id="42" dur="1000"/>
                                        <p:tgtEl>
                                          <p:spTgt spid="53"/>
                                        </p:tgtEl>
                                      </p:cBhvr>
                                    </p:animEffect>
                                    <p:anim calcmode="lin" valueType="num">
                                      <p:cBhvr>
                                        <p:cTn id="43" dur="1000" fill="hold"/>
                                        <p:tgtEl>
                                          <p:spTgt spid="53"/>
                                        </p:tgtEl>
                                        <p:attrNameLst>
                                          <p:attrName>ppt_x</p:attrName>
                                        </p:attrNameLst>
                                      </p:cBhvr>
                                      <p:tavLst>
                                        <p:tav tm="0">
                                          <p:val>
                                            <p:strVal val="#ppt_x"/>
                                          </p:val>
                                        </p:tav>
                                        <p:tav tm="100000">
                                          <p:val>
                                            <p:strVal val="#ppt_x"/>
                                          </p:val>
                                        </p:tav>
                                      </p:tavLst>
                                    </p:anim>
                                    <p:anim calcmode="lin" valueType="num">
                                      <p:cBhvr>
                                        <p:cTn id="44" dur="1000" fill="hold"/>
                                        <p:tgtEl>
                                          <p:spTgt spid="53"/>
                                        </p:tgtEl>
                                        <p:attrNameLst>
                                          <p:attrName>ppt_y</p:attrName>
                                        </p:attrNameLst>
                                      </p:cBhvr>
                                      <p:tavLst>
                                        <p:tav tm="0">
                                          <p:val>
                                            <p:strVal val="#ppt_y+.1"/>
                                          </p:val>
                                        </p:tav>
                                        <p:tav tm="100000">
                                          <p:val>
                                            <p:strVal val="#ppt_y"/>
                                          </p:val>
                                        </p:tav>
                                      </p:tavLst>
                                    </p:anim>
                                  </p:childTnLst>
                                </p:cTn>
                              </p:par>
                            </p:childTnLst>
                          </p:cTn>
                        </p:par>
                        <p:par>
                          <p:cTn id="45" fill="hold">
                            <p:stCondLst>
                              <p:cond delay="4500"/>
                            </p:stCondLst>
                            <p:childTnLst>
                              <p:par>
                                <p:cTn id="46" presetID="53" presetClass="entr" presetSubtype="16" fill="hold" grpId="0" nodeType="afterEffect">
                                  <p:stCondLst>
                                    <p:cond delay="0"/>
                                  </p:stCondLst>
                                  <p:childTnLst>
                                    <p:set>
                                      <p:cBhvr>
                                        <p:cTn id="47" dur="1" fill="hold">
                                          <p:stCondLst>
                                            <p:cond delay="0"/>
                                          </p:stCondLst>
                                        </p:cTn>
                                        <p:tgtEl>
                                          <p:spTgt spid="69"/>
                                        </p:tgtEl>
                                        <p:attrNameLst>
                                          <p:attrName>style.visibility</p:attrName>
                                        </p:attrNameLst>
                                      </p:cBhvr>
                                      <p:to>
                                        <p:strVal val="visible"/>
                                      </p:to>
                                    </p:set>
                                    <p:anim calcmode="lin" valueType="num">
                                      <p:cBhvr>
                                        <p:cTn id="48" dur="500" fill="hold"/>
                                        <p:tgtEl>
                                          <p:spTgt spid="69"/>
                                        </p:tgtEl>
                                        <p:attrNameLst>
                                          <p:attrName>ppt_w</p:attrName>
                                        </p:attrNameLst>
                                      </p:cBhvr>
                                      <p:tavLst>
                                        <p:tav tm="0">
                                          <p:val>
                                            <p:fltVal val="0"/>
                                          </p:val>
                                        </p:tav>
                                        <p:tav tm="100000">
                                          <p:val>
                                            <p:strVal val="#ppt_w"/>
                                          </p:val>
                                        </p:tav>
                                      </p:tavLst>
                                    </p:anim>
                                    <p:anim calcmode="lin" valueType="num">
                                      <p:cBhvr>
                                        <p:cTn id="49" dur="500" fill="hold"/>
                                        <p:tgtEl>
                                          <p:spTgt spid="69"/>
                                        </p:tgtEl>
                                        <p:attrNameLst>
                                          <p:attrName>ppt_h</p:attrName>
                                        </p:attrNameLst>
                                      </p:cBhvr>
                                      <p:tavLst>
                                        <p:tav tm="0">
                                          <p:val>
                                            <p:fltVal val="0"/>
                                          </p:val>
                                        </p:tav>
                                        <p:tav tm="100000">
                                          <p:val>
                                            <p:strVal val="#ppt_h"/>
                                          </p:val>
                                        </p:tav>
                                      </p:tavLst>
                                    </p:anim>
                                    <p:animEffect transition="in" filter="fade">
                                      <p:cBhvr>
                                        <p:cTn id="50" dur="500"/>
                                        <p:tgtEl>
                                          <p:spTgt spid="69"/>
                                        </p:tgtEl>
                                      </p:cBhvr>
                                    </p:animEffect>
                                  </p:childTnLst>
                                </p:cTn>
                              </p:par>
                            </p:childTnLst>
                          </p:cTn>
                        </p:par>
                        <p:par>
                          <p:cTn id="51" fill="hold">
                            <p:stCondLst>
                              <p:cond delay="5000"/>
                            </p:stCondLst>
                            <p:childTnLst>
                              <p:par>
                                <p:cTn id="52" presetID="42" presetClass="entr" presetSubtype="0" fill="hold" grpId="0" nodeType="afterEffect">
                                  <p:stCondLst>
                                    <p:cond delay="0"/>
                                  </p:stCondLst>
                                  <p:childTnLst>
                                    <p:set>
                                      <p:cBhvr>
                                        <p:cTn id="53" dur="1" fill="hold">
                                          <p:stCondLst>
                                            <p:cond delay="0"/>
                                          </p:stCondLst>
                                        </p:cTn>
                                        <p:tgtEl>
                                          <p:spTgt spid="61"/>
                                        </p:tgtEl>
                                        <p:attrNameLst>
                                          <p:attrName>style.visibility</p:attrName>
                                        </p:attrNameLst>
                                      </p:cBhvr>
                                      <p:to>
                                        <p:strVal val="visible"/>
                                      </p:to>
                                    </p:set>
                                    <p:animEffect transition="in" filter="fade">
                                      <p:cBhvr>
                                        <p:cTn id="54" dur="1000"/>
                                        <p:tgtEl>
                                          <p:spTgt spid="61"/>
                                        </p:tgtEl>
                                      </p:cBhvr>
                                    </p:animEffect>
                                    <p:anim calcmode="lin" valueType="num">
                                      <p:cBhvr>
                                        <p:cTn id="55" dur="1000" fill="hold"/>
                                        <p:tgtEl>
                                          <p:spTgt spid="61"/>
                                        </p:tgtEl>
                                        <p:attrNameLst>
                                          <p:attrName>ppt_x</p:attrName>
                                        </p:attrNameLst>
                                      </p:cBhvr>
                                      <p:tavLst>
                                        <p:tav tm="0">
                                          <p:val>
                                            <p:strVal val="#ppt_x"/>
                                          </p:val>
                                        </p:tav>
                                        <p:tav tm="100000">
                                          <p:val>
                                            <p:strVal val="#ppt_x"/>
                                          </p:val>
                                        </p:tav>
                                      </p:tavLst>
                                    </p:anim>
                                    <p:anim calcmode="lin" valueType="num">
                                      <p:cBhvr>
                                        <p:cTn id="56" dur="1000" fill="hold"/>
                                        <p:tgtEl>
                                          <p:spTgt spid="61"/>
                                        </p:tgtEl>
                                        <p:attrNameLst>
                                          <p:attrName>ppt_y</p:attrName>
                                        </p:attrNameLst>
                                      </p:cBhvr>
                                      <p:tavLst>
                                        <p:tav tm="0">
                                          <p:val>
                                            <p:strVal val="#ppt_y+.1"/>
                                          </p:val>
                                        </p:tav>
                                        <p:tav tm="100000">
                                          <p:val>
                                            <p:strVal val="#ppt_y"/>
                                          </p:val>
                                        </p:tav>
                                      </p:tavLst>
                                    </p:anim>
                                  </p:childTnLst>
                                </p:cTn>
                              </p:par>
                            </p:childTnLst>
                          </p:cTn>
                        </p:par>
                        <p:par>
                          <p:cTn id="57" fill="hold">
                            <p:stCondLst>
                              <p:cond delay="6000"/>
                            </p:stCondLst>
                            <p:childTnLst>
                              <p:par>
                                <p:cTn id="58" presetID="53" presetClass="entr" presetSubtype="16" fill="hold" grpId="0" nodeType="afterEffect">
                                  <p:stCondLst>
                                    <p:cond delay="0"/>
                                  </p:stCondLst>
                                  <p:childTnLst>
                                    <p:set>
                                      <p:cBhvr>
                                        <p:cTn id="59" dur="1" fill="hold">
                                          <p:stCondLst>
                                            <p:cond delay="0"/>
                                          </p:stCondLst>
                                        </p:cTn>
                                        <p:tgtEl>
                                          <p:spTgt spid="70"/>
                                        </p:tgtEl>
                                        <p:attrNameLst>
                                          <p:attrName>style.visibility</p:attrName>
                                        </p:attrNameLst>
                                      </p:cBhvr>
                                      <p:to>
                                        <p:strVal val="visible"/>
                                      </p:to>
                                    </p:set>
                                    <p:anim calcmode="lin" valueType="num">
                                      <p:cBhvr>
                                        <p:cTn id="60" dur="500" fill="hold"/>
                                        <p:tgtEl>
                                          <p:spTgt spid="70"/>
                                        </p:tgtEl>
                                        <p:attrNameLst>
                                          <p:attrName>ppt_w</p:attrName>
                                        </p:attrNameLst>
                                      </p:cBhvr>
                                      <p:tavLst>
                                        <p:tav tm="0">
                                          <p:val>
                                            <p:fltVal val="0"/>
                                          </p:val>
                                        </p:tav>
                                        <p:tav tm="100000">
                                          <p:val>
                                            <p:strVal val="#ppt_w"/>
                                          </p:val>
                                        </p:tav>
                                      </p:tavLst>
                                    </p:anim>
                                    <p:anim calcmode="lin" valueType="num">
                                      <p:cBhvr>
                                        <p:cTn id="61" dur="500" fill="hold"/>
                                        <p:tgtEl>
                                          <p:spTgt spid="70"/>
                                        </p:tgtEl>
                                        <p:attrNameLst>
                                          <p:attrName>ppt_h</p:attrName>
                                        </p:attrNameLst>
                                      </p:cBhvr>
                                      <p:tavLst>
                                        <p:tav tm="0">
                                          <p:val>
                                            <p:fltVal val="0"/>
                                          </p:val>
                                        </p:tav>
                                        <p:tav tm="100000">
                                          <p:val>
                                            <p:strVal val="#ppt_h"/>
                                          </p:val>
                                        </p:tav>
                                      </p:tavLst>
                                    </p:anim>
                                    <p:animEffect transition="in" filter="fade">
                                      <p:cBhvr>
                                        <p:cTn id="62" dur="500"/>
                                        <p:tgtEl>
                                          <p:spTgt spid="70"/>
                                        </p:tgtEl>
                                      </p:cBhvr>
                                    </p:animEffect>
                                  </p:childTnLst>
                                </p:cTn>
                              </p:par>
                            </p:childTnLst>
                          </p:cTn>
                        </p:par>
                        <p:par>
                          <p:cTn id="63" fill="hold">
                            <p:stCondLst>
                              <p:cond delay="6500"/>
                            </p:stCondLst>
                            <p:childTnLst>
                              <p:par>
                                <p:cTn id="64" presetID="42" presetClass="entr" presetSubtype="0" fill="hold" grpId="0" nodeType="afterEffect">
                                  <p:stCondLst>
                                    <p:cond delay="0"/>
                                  </p:stCondLst>
                                  <p:childTnLst>
                                    <p:set>
                                      <p:cBhvr>
                                        <p:cTn id="65" dur="1" fill="hold">
                                          <p:stCondLst>
                                            <p:cond delay="0"/>
                                          </p:stCondLst>
                                        </p:cTn>
                                        <p:tgtEl>
                                          <p:spTgt spid="62"/>
                                        </p:tgtEl>
                                        <p:attrNameLst>
                                          <p:attrName>style.visibility</p:attrName>
                                        </p:attrNameLst>
                                      </p:cBhvr>
                                      <p:to>
                                        <p:strVal val="visible"/>
                                      </p:to>
                                    </p:set>
                                    <p:animEffect transition="in" filter="fade">
                                      <p:cBhvr>
                                        <p:cTn id="66" dur="1000"/>
                                        <p:tgtEl>
                                          <p:spTgt spid="62"/>
                                        </p:tgtEl>
                                      </p:cBhvr>
                                    </p:animEffect>
                                    <p:anim calcmode="lin" valueType="num">
                                      <p:cBhvr>
                                        <p:cTn id="67" dur="1000" fill="hold"/>
                                        <p:tgtEl>
                                          <p:spTgt spid="62"/>
                                        </p:tgtEl>
                                        <p:attrNameLst>
                                          <p:attrName>ppt_x</p:attrName>
                                        </p:attrNameLst>
                                      </p:cBhvr>
                                      <p:tavLst>
                                        <p:tav tm="0">
                                          <p:val>
                                            <p:strVal val="#ppt_x"/>
                                          </p:val>
                                        </p:tav>
                                        <p:tav tm="100000">
                                          <p:val>
                                            <p:strVal val="#ppt_x"/>
                                          </p:val>
                                        </p:tav>
                                      </p:tavLst>
                                    </p:anim>
                                    <p:anim calcmode="lin" valueType="num">
                                      <p:cBhvr>
                                        <p:cTn id="68" dur="1000" fill="hold"/>
                                        <p:tgtEl>
                                          <p:spTgt spid="62"/>
                                        </p:tgtEl>
                                        <p:attrNameLst>
                                          <p:attrName>ppt_y</p:attrName>
                                        </p:attrNameLst>
                                      </p:cBhvr>
                                      <p:tavLst>
                                        <p:tav tm="0">
                                          <p:val>
                                            <p:strVal val="#ppt_y+.1"/>
                                          </p:val>
                                        </p:tav>
                                        <p:tav tm="100000">
                                          <p:val>
                                            <p:strVal val="#ppt_y"/>
                                          </p:val>
                                        </p:tav>
                                      </p:tavLst>
                                    </p:anim>
                                  </p:childTnLst>
                                </p:cTn>
                              </p:par>
                            </p:childTnLst>
                          </p:cTn>
                        </p:par>
                        <p:par>
                          <p:cTn id="69" fill="hold">
                            <p:stCondLst>
                              <p:cond delay="7500"/>
                            </p:stCondLst>
                            <p:childTnLst>
                              <p:par>
                                <p:cTn id="70" presetID="53" presetClass="entr" presetSubtype="16" fill="hold" grpId="0" nodeType="afterEffect">
                                  <p:stCondLst>
                                    <p:cond delay="0"/>
                                  </p:stCondLst>
                                  <p:childTnLst>
                                    <p:set>
                                      <p:cBhvr>
                                        <p:cTn id="71" dur="1" fill="hold">
                                          <p:stCondLst>
                                            <p:cond delay="0"/>
                                          </p:stCondLst>
                                        </p:cTn>
                                        <p:tgtEl>
                                          <p:spTgt spid="68"/>
                                        </p:tgtEl>
                                        <p:attrNameLst>
                                          <p:attrName>style.visibility</p:attrName>
                                        </p:attrNameLst>
                                      </p:cBhvr>
                                      <p:to>
                                        <p:strVal val="visible"/>
                                      </p:to>
                                    </p:set>
                                    <p:anim calcmode="lin" valueType="num">
                                      <p:cBhvr>
                                        <p:cTn id="72" dur="500" fill="hold"/>
                                        <p:tgtEl>
                                          <p:spTgt spid="68"/>
                                        </p:tgtEl>
                                        <p:attrNameLst>
                                          <p:attrName>ppt_w</p:attrName>
                                        </p:attrNameLst>
                                      </p:cBhvr>
                                      <p:tavLst>
                                        <p:tav tm="0">
                                          <p:val>
                                            <p:fltVal val="0"/>
                                          </p:val>
                                        </p:tav>
                                        <p:tav tm="100000">
                                          <p:val>
                                            <p:strVal val="#ppt_w"/>
                                          </p:val>
                                        </p:tav>
                                      </p:tavLst>
                                    </p:anim>
                                    <p:anim calcmode="lin" valueType="num">
                                      <p:cBhvr>
                                        <p:cTn id="73" dur="500" fill="hold"/>
                                        <p:tgtEl>
                                          <p:spTgt spid="68"/>
                                        </p:tgtEl>
                                        <p:attrNameLst>
                                          <p:attrName>ppt_h</p:attrName>
                                        </p:attrNameLst>
                                      </p:cBhvr>
                                      <p:tavLst>
                                        <p:tav tm="0">
                                          <p:val>
                                            <p:fltVal val="0"/>
                                          </p:val>
                                        </p:tav>
                                        <p:tav tm="100000">
                                          <p:val>
                                            <p:strVal val="#ppt_h"/>
                                          </p:val>
                                        </p:tav>
                                      </p:tavLst>
                                    </p:anim>
                                    <p:animEffect transition="in" filter="fade">
                                      <p:cBhvr>
                                        <p:cTn id="74" dur="500"/>
                                        <p:tgtEl>
                                          <p:spTgt spid="68"/>
                                        </p:tgtEl>
                                      </p:cBhvr>
                                    </p:animEffect>
                                  </p:childTnLst>
                                </p:cTn>
                              </p:par>
                            </p:childTnLst>
                          </p:cTn>
                        </p:par>
                        <p:par>
                          <p:cTn id="75" fill="hold">
                            <p:stCondLst>
                              <p:cond delay="8000"/>
                            </p:stCondLst>
                            <p:childTnLst>
                              <p:par>
                                <p:cTn id="76" presetID="42" presetClass="entr" presetSubtype="0" fill="hold" grpId="0" nodeType="afterEffect">
                                  <p:stCondLst>
                                    <p:cond delay="0"/>
                                  </p:stCondLst>
                                  <p:childTnLst>
                                    <p:set>
                                      <p:cBhvr>
                                        <p:cTn id="77" dur="1" fill="hold">
                                          <p:stCondLst>
                                            <p:cond delay="0"/>
                                          </p:stCondLst>
                                        </p:cTn>
                                        <p:tgtEl>
                                          <p:spTgt spid="63"/>
                                        </p:tgtEl>
                                        <p:attrNameLst>
                                          <p:attrName>style.visibility</p:attrName>
                                        </p:attrNameLst>
                                      </p:cBhvr>
                                      <p:to>
                                        <p:strVal val="visible"/>
                                      </p:to>
                                    </p:set>
                                    <p:animEffect transition="in" filter="fade">
                                      <p:cBhvr>
                                        <p:cTn id="78" dur="1000"/>
                                        <p:tgtEl>
                                          <p:spTgt spid="63"/>
                                        </p:tgtEl>
                                      </p:cBhvr>
                                    </p:animEffect>
                                    <p:anim calcmode="lin" valueType="num">
                                      <p:cBhvr>
                                        <p:cTn id="79" dur="1000" fill="hold"/>
                                        <p:tgtEl>
                                          <p:spTgt spid="63"/>
                                        </p:tgtEl>
                                        <p:attrNameLst>
                                          <p:attrName>ppt_x</p:attrName>
                                        </p:attrNameLst>
                                      </p:cBhvr>
                                      <p:tavLst>
                                        <p:tav tm="0">
                                          <p:val>
                                            <p:strVal val="#ppt_x"/>
                                          </p:val>
                                        </p:tav>
                                        <p:tav tm="100000">
                                          <p:val>
                                            <p:strVal val="#ppt_x"/>
                                          </p:val>
                                        </p:tav>
                                      </p:tavLst>
                                    </p:anim>
                                    <p:anim calcmode="lin" valueType="num">
                                      <p:cBhvr>
                                        <p:cTn id="80" dur="1000" fill="hold"/>
                                        <p:tgtEl>
                                          <p:spTgt spid="63"/>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53" presetClass="entr" presetSubtype="16" fill="hold" nodeType="afterEffect">
                                  <p:stCondLst>
                                    <p:cond delay="0"/>
                                  </p:stCondLst>
                                  <p:childTnLst>
                                    <p:set>
                                      <p:cBhvr>
                                        <p:cTn id="83" dur="1" fill="hold">
                                          <p:stCondLst>
                                            <p:cond delay="0"/>
                                          </p:stCondLst>
                                        </p:cTn>
                                        <p:tgtEl>
                                          <p:spTgt spid="65"/>
                                        </p:tgtEl>
                                        <p:attrNameLst>
                                          <p:attrName>style.visibility</p:attrName>
                                        </p:attrNameLst>
                                      </p:cBhvr>
                                      <p:to>
                                        <p:strVal val="visible"/>
                                      </p:to>
                                    </p:set>
                                    <p:anim calcmode="lin" valueType="num">
                                      <p:cBhvr>
                                        <p:cTn id="84" dur="500" fill="hold"/>
                                        <p:tgtEl>
                                          <p:spTgt spid="65"/>
                                        </p:tgtEl>
                                        <p:attrNameLst>
                                          <p:attrName>ppt_w</p:attrName>
                                        </p:attrNameLst>
                                      </p:cBhvr>
                                      <p:tavLst>
                                        <p:tav tm="0">
                                          <p:val>
                                            <p:fltVal val="0"/>
                                          </p:val>
                                        </p:tav>
                                        <p:tav tm="100000">
                                          <p:val>
                                            <p:strVal val="#ppt_w"/>
                                          </p:val>
                                        </p:tav>
                                      </p:tavLst>
                                    </p:anim>
                                    <p:anim calcmode="lin" valueType="num">
                                      <p:cBhvr>
                                        <p:cTn id="85" dur="500" fill="hold"/>
                                        <p:tgtEl>
                                          <p:spTgt spid="65"/>
                                        </p:tgtEl>
                                        <p:attrNameLst>
                                          <p:attrName>ppt_h</p:attrName>
                                        </p:attrNameLst>
                                      </p:cBhvr>
                                      <p:tavLst>
                                        <p:tav tm="0">
                                          <p:val>
                                            <p:fltVal val="0"/>
                                          </p:val>
                                        </p:tav>
                                        <p:tav tm="100000">
                                          <p:val>
                                            <p:strVal val="#ppt_h"/>
                                          </p:val>
                                        </p:tav>
                                      </p:tavLst>
                                    </p:anim>
                                    <p:animEffect transition="in" filter="fade">
                                      <p:cBhvr>
                                        <p:cTn id="86" dur="500"/>
                                        <p:tgtEl>
                                          <p:spTgt spid="65"/>
                                        </p:tgtEl>
                                      </p:cBhvr>
                                    </p:animEffect>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64"/>
                                        </p:tgtEl>
                                        <p:attrNameLst>
                                          <p:attrName>style.visibility</p:attrName>
                                        </p:attrNameLst>
                                      </p:cBhvr>
                                      <p:to>
                                        <p:strVal val="visible"/>
                                      </p:to>
                                    </p:set>
                                    <p:animEffect transition="in" filter="fade">
                                      <p:cBhvr>
                                        <p:cTn id="90" dur="1000"/>
                                        <p:tgtEl>
                                          <p:spTgt spid="64"/>
                                        </p:tgtEl>
                                      </p:cBhvr>
                                    </p:animEffect>
                                    <p:anim calcmode="lin" valueType="num">
                                      <p:cBhvr>
                                        <p:cTn id="91" dur="1000" fill="hold"/>
                                        <p:tgtEl>
                                          <p:spTgt spid="64"/>
                                        </p:tgtEl>
                                        <p:attrNameLst>
                                          <p:attrName>ppt_x</p:attrName>
                                        </p:attrNameLst>
                                      </p:cBhvr>
                                      <p:tavLst>
                                        <p:tav tm="0">
                                          <p:val>
                                            <p:strVal val="#ppt_x"/>
                                          </p:val>
                                        </p:tav>
                                        <p:tav tm="100000">
                                          <p:val>
                                            <p:strVal val="#ppt_x"/>
                                          </p:val>
                                        </p:tav>
                                      </p:tavLst>
                                    </p:anim>
                                    <p:anim calcmode="lin" valueType="num">
                                      <p:cBhvr>
                                        <p:cTn id="92"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3" grpId="0"/>
      <p:bldP spid="61" grpId="0"/>
      <p:bldP spid="62" grpId="0"/>
      <p:bldP spid="63" grpId="0"/>
      <p:bldP spid="64" grpId="0"/>
      <p:bldP spid="68" grpId="0" animBg="1"/>
      <p:bldP spid="69" grpId="0" animBg="1"/>
      <p:bldP spid="70"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1306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2017-11-05T22:30:00Z</dcterms:modified>
</cp:coreProperties>
</file>