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eam01">
    <p:spTree>
      <p:nvGrpSpPr>
        <p:cNvPr id="1" name=""/>
        <p:cNvGrpSpPr/>
        <p:nvPr/>
      </p:nvGrpSpPr>
      <p:grpSpPr>
        <a:xfrm>
          <a:off x="0" y="0"/>
          <a:ext cx="0" cy="0"/>
          <a:chOff x="0" y="0"/>
          <a:chExt cx="0" cy="0"/>
        </a:xfrm>
      </p:grpSpPr>
      <p:sp>
        <p:nvSpPr>
          <p:cNvPr id="11" name="Picture Placeholder 7"/>
          <p:cNvSpPr>
            <a:spLocks noGrp="1"/>
          </p:cNvSpPr>
          <p:nvPr>
            <p:ph type="pic" sz="quarter" idx="10"/>
          </p:nvPr>
        </p:nvSpPr>
        <p:spPr>
          <a:xfrm>
            <a:off x="1" y="2"/>
            <a:ext cx="12192000" cy="3966663"/>
          </a:xfrm>
          <a:prstGeom prst="downArrowCallout">
            <a:avLst>
              <a:gd name="adj1" fmla="val 35178"/>
              <a:gd name="adj2" fmla="val 13059"/>
              <a:gd name="adj3" fmla="val 7566"/>
              <a:gd name="adj4" fmla="val 92434"/>
            </a:avLst>
          </a:prstGeom>
          <a:solidFill>
            <a:schemeClr val="bg1">
              <a:lumMod val="95000"/>
            </a:schemeClr>
          </a:solidFill>
          <a:ln>
            <a:noFill/>
          </a:ln>
        </p:spPr>
        <p:txBody>
          <a:bodyPr bIns="457200" anchor="b"/>
          <a:lstStyle>
            <a:lvl1pPr algn="ctr">
              <a:buNone/>
              <a:defRPr sz="16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6135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07B73DDE-44FF-48C5-9AAD-255CAF574B4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191" b="1191"/>
          <a:stretch>
            <a:fillRect/>
          </a:stretch>
        </p:blipFill>
        <p:spPr>
          <a:xfrm>
            <a:off x="1" y="2"/>
            <a:ext cx="12192000" cy="3966663"/>
          </a:xfrm>
          <a:blipFill>
            <a:blip r:embed="rId3"/>
            <a:stretch>
              <a:fillRect/>
            </a:stretch>
          </a:blipFill>
        </p:spPr>
      </p:pic>
      <p:sp>
        <p:nvSpPr>
          <p:cNvPr id="49" name="TextBox 48"/>
          <p:cNvSpPr txBox="1"/>
          <p:nvPr/>
        </p:nvSpPr>
        <p:spPr>
          <a:xfrm>
            <a:off x="1153592" y="2220168"/>
            <a:ext cx="9908419" cy="707886"/>
          </a:xfrm>
          <a:prstGeom prst="rect">
            <a:avLst/>
          </a:prstGeom>
          <a:solidFill>
            <a:schemeClr val="tx1">
              <a:alpha val="50000"/>
            </a:schemeClr>
          </a:solidFill>
        </p:spPr>
        <p:txBody>
          <a:bodyPr wrap="square" rtlCol="0">
            <a:spAutoFit/>
          </a:bodyPr>
          <a:lstStyle/>
          <a:p>
            <a:pPr algn="ctr"/>
            <a:r>
              <a:rPr lang="en-US" sz="2000" dirty="0">
                <a:solidFill>
                  <a:schemeClr val="bg1"/>
                </a:solidFill>
                <a:latin typeface="Candara" panose="020E0502030303020204" pitchFamily="34" charset="0"/>
              </a:rPr>
              <a:t>Lorem ipsum dolor sit amet, consectetur adipiscing elit, sed do eiusmod tempor incididunt ut labore et dolore magna aliqua.</a:t>
            </a:r>
            <a:endParaRPr lang="en-US" sz="2000" b="1" dirty="0">
              <a:solidFill>
                <a:schemeClr val="bg1">
                  <a:lumMod val="50000"/>
                </a:schemeClr>
              </a:solidFill>
              <a:latin typeface="Candara" panose="020E0502030303020204" pitchFamily="34" charset="0"/>
            </a:endParaRPr>
          </a:p>
        </p:txBody>
      </p:sp>
      <p:grpSp>
        <p:nvGrpSpPr>
          <p:cNvPr id="22" name="Group 21"/>
          <p:cNvGrpSpPr/>
          <p:nvPr/>
        </p:nvGrpSpPr>
        <p:grpSpPr>
          <a:xfrm>
            <a:off x="1570901" y="4350717"/>
            <a:ext cx="2265575" cy="857586"/>
            <a:chOff x="4597685" y="3155872"/>
            <a:chExt cx="1699181" cy="643189"/>
          </a:xfrm>
        </p:grpSpPr>
        <p:sp>
          <p:nvSpPr>
            <p:cNvPr id="23" name="TextBox 22"/>
            <p:cNvSpPr txBox="1"/>
            <p:nvPr/>
          </p:nvSpPr>
          <p:spPr>
            <a:xfrm>
              <a:off x="4597686" y="3155872"/>
              <a:ext cx="1542506" cy="184666"/>
            </a:xfrm>
            <a:prstGeom prst="rect">
              <a:avLst/>
            </a:prstGeom>
            <a:noFill/>
          </p:spPr>
          <p:txBody>
            <a:bodyPr wrap="square" lIns="0" tIns="0" rIns="0" bIns="0" rtlCol="0" anchor="t">
              <a:spAutoFit/>
            </a:bodyPr>
            <a:lstStyle/>
            <a:p>
              <a:r>
                <a:rPr lang="en-US" sz="1600" b="1" dirty="0">
                  <a:solidFill>
                    <a:srgbClr val="FE4A1E"/>
                  </a:solidFill>
                  <a:latin typeface="Candara" panose="020E0502030303020204" pitchFamily="34" charset="0"/>
                </a:rPr>
                <a:t>Lorem Ipsum</a:t>
              </a:r>
            </a:p>
          </p:txBody>
        </p:sp>
        <p:sp>
          <p:nvSpPr>
            <p:cNvPr id="24" name="TextBox 23"/>
            <p:cNvSpPr txBox="1"/>
            <p:nvPr/>
          </p:nvSpPr>
          <p:spPr>
            <a:xfrm>
              <a:off x="4597685" y="3348938"/>
              <a:ext cx="1699181" cy="450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tx2">
                    <a:lumMod val="50000"/>
                    <a:lumOff val="50000"/>
                  </a:schemeClr>
                </a:solidFill>
                <a:latin typeface="Candara" panose="020E0502030303020204" pitchFamily="34" charset="0"/>
              </a:endParaRPr>
            </a:p>
          </p:txBody>
        </p:sp>
      </p:grpSp>
      <p:grpSp>
        <p:nvGrpSpPr>
          <p:cNvPr id="28" name="Group 27"/>
          <p:cNvGrpSpPr/>
          <p:nvPr/>
        </p:nvGrpSpPr>
        <p:grpSpPr>
          <a:xfrm>
            <a:off x="5297728" y="4350717"/>
            <a:ext cx="2200195" cy="857586"/>
            <a:chOff x="6978977" y="3155872"/>
            <a:chExt cx="1650146" cy="643189"/>
          </a:xfrm>
        </p:grpSpPr>
        <p:sp>
          <p:nvSpPr>
            <p:cNvPr id="30" name="TextBox 29"/>
            <p:cNvSpPr txBox="1"/>
            <p:nvPr/>
          </p:nvSpPr>
          <p:spPr>
            <a:xfrm>
              <a:off x="6978977" y="3155872"/>
              <a:ext cx="1542506" cy="184666"/>
            </a:xfrm>
            <a:prstGeom prst="rect">
              <a:avLst/>
            </a:prstGeom>
            <a:noFill/>
          </p:spPr>
          <p:txBody>
            <a:bodyPr wrap="square" lIns="0" tIns="0" rIns="0" bIns="0" rtlCol="0" anchor="t">
              <a:spAutoFit/>
            </a:bodyPr>
            <a:lstStyle/>
            <a:p>
              <a:r>
                <a:rPr lang="en-US" sz="1600" b="1" dirty="0">
                  <a:solidFill>
                    <a:srgbClr val="5C9AD3"/>
                  </a:solidFill>
                  <a:latin typeface="Candara" panose="020E0502030303020204" pitchFamily="34" charset="0"/>
                </a:rPr>
                <a:t>Lorem Ipsum</a:t>
              </a:r>
            </a:p>
          </p:txBody>
        </p:sp>
        <p:sp>
          <p:nvSpPr>
            <p:cNvPr id="31" name="TextBox 30"/>
            <p:cNvSpPr txBox="1"/>
            <p:nvPr/>
          </p:nvSpPr>
          <p:spPr>
            <a:xfrm>
              <a:off x="6978977" y="3348938"/>
              <a:ext cx="1650146" cy="450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tx2">
                    <a:lumMod val="50000"/>
                    <a:lumOff val="50000"/>
                  </a:schemeClr>
                </a:solidFill>
                <a:latin typeface="Candara" panose="020E0502030303020204" pitchFamily="34" charset="0"/>
              </a:endParaRPr>
            </a:p>
          </p:txBody>
        </p:sp>
      </p:grpSp>
      <p:grpSp>
        <p:nvGrpSpPr>
          <p:cNvPr id="33" name="Group 32"/>
          <p:cNvGrpSpPr/>
          <p:nvPr/>
        </p:nvGrpSpPr>
        <p:grpSpPr>
          <a:xfrm>
            <a:off x="9129366" y="4350717"/>
            <a:ext cx="2221724" cy="857586"/>
            <a:chOff x="4597685" y="3914331"/>
            <a:chExt cx="1666293" cy="643189"/>
          </a:xfrm>
        </p:grpSpPr>
        <p:sp>
          <p:nvSpPr>
            <p:cNvPr id="34" name="TextBox 33"/>
            <p:cNvSpPr txBox="1"/>
            <p:nvPr/>
          </p:nvSpPr>
          <p:spPr>
            <a:xfrm>
              <a:off x="4597686" y="3914331"/>
              <a:ext cx="1542506" cy="184666"/>
            </a:xfrm>
            <a:prstGeom prst="rect">
              <a:avLst/>
            </a:prstGeom>
            <a:noFill/>
          </p:spPr>
          <p:txBody>
            <a:bodyPr wrap="square" lIns="0" tIns="0" rIns="0" bIns="0" rtlCol="0" anchor="t">
              <a:spAutoFit/>
            </a:bodyPr>
            <a:lstStyle/>
            <a:p>
              <a:r>
                <a:rPr lang="en-US" sz="1600" b="1" dirty="0">
                  <a:solidFill>
                    <a:srgbClr val="44546B"/>
                  </a:solidFill>
                  <a:latin typeface="Candara" panose="020E0502030303020204" pitchFamily="34" charset="0"/>
                </a:rPr>
                <a:t>Lorem Ipsum</a:t>
              </a:r>
            </a:p>
          </p:txBody>
        </p:sp>
        <p:sp>
          <p:nvSpPr>
            <p:cNvPr id="35" name="TextBox 34"/>
            <p:cNvSpPr txBox="1"/>
            <p:nvPr/>
          </p:nvSpPr>
          <p:spPr>
            <a:xfrm>
              <a:off x="4597685" y="4107397"/>
              <a:ext cx="1666293" cy="450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tx2">
                    <a:lumMod val="50000"/>
                    <a:lumOff val="50000"/>
                  </a:schemeClr>
                </a:solidFill>
                <a:latin typeface="Candara" panose="020E0502030303020204" pitchFamily="34" charset="0"/>
              </a:endParaRPr>
            </a:p>
          </p:txBody>
        </p:sp>
      </p:grpSp>
      <p:grpSp>
        <p:nvGrpSpPr>
          <p:cNvPr id="37" name="Group 36"/>
          <p:cNvGrpSpPr/>
          <p:nvPr/>
        </p:nvGrpSpPr>
        <p:grpSpPr>
          <a:xfrm>
            <a:off x="1570901" y="5424781"/>
            <a:ext cx="2265575" cy="857585"/>
            <a:chOff x="6978976" y="3914331"/>
            <a:chExt cx="1699181" cy="643189"/>
          </a:xfrm>
        </p:grpSpPr>
        <p:sp>
          <p:nvSpPr>
            <p:cNvPr id="38" name="TextBox 37"/>
            <p:cNvSpPr txBox="1"/>
            <p:nvPr/>
          </p:nvSpPr>
          <p:spPr>
            <a:xfrm>
              <a:off x="6978977" y="3914331"/>
              <a:ext cx="1542506" cy="184666"/>
            </a:xfrm>
            <a:prstGeom prst="rect">
              <a:avLst/>
            </a:prstGeom>
            <a:noFill/>
          </p:spPr>
          <p:txBody>
            <a:bodyPr wrap="square" lIns="0" tIns="0" rIns="0" bIns="0" rtlCol="0" anchor="t">
              <a:spAutoFit/>
            </a:bodyPr>
            <a:lstStyle/>
            <a:p>
              <a:r>
                <a:rPr lang="en-US" sz="1600" b="1" dirty="0">
                  <a:solidFill>
                    <a:srgbClr val="7A7A7A"/>
                  </a:solidFill>
                  <a:latin typeface="Candara" panose="020E0502030303020204" pitchFamily="34" charset="0"/>
                </a:rPr>
                <a:t>Lorem Ipsum</a:t>
              </a:r>
            </a:p>
          </p:txBody>
        </p:sp>
        <p:sp>
          <p:nvSpPr>
            <p:cNvPr id="39" name="TextBox 38"/>
            <p:cNvSpPr txBox="1"/>
            <p:nvPr/>
          </p:nvSpPr>
          <p:spPr>
            <a:xfrm>
              <a:off x="6978976" y="4107397"/>
              <a:ext cx="1699181" cy="450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tx2">
                    <a:lumMod val="50000"/>
                    <a:lumOff val="50000"/>
                  </a:schemeClr>
                </a:solidFill>
                <a:latin typeface="Candara" panose="020E0502030303020204" pitchFamily="34" charset="0"/>
              </a:endParaRPr>
            </a:p>
          </p:txBody>
        </p:sp>
      </p:grpSp>
      <p:grpSp>
        <p:nvGrpSpPr>
          <p:cNvPr id="41" name="Group 40"/>
          <p:cNvGrpSpPr/>
          <p:nvPr/>
        </p:nvGrpSpPr>
        <p:grpSpPr>
          <a:xfrm>
            <a:off x="5301907" y="5424787"/>
            <a:ext cx="2196016" cy="857586"/>
            <a:chOff x="4597685" y="3914331"/>
            <a:chExt cx="1647012" cy="643189"/>
          </a:xfrm>
        </p:grpSpPr>
        <p:sp>
          <p:nvSpPr>
            <p:cNvPr id="42" name="TextBox 41"/>
            <p:cNvSpPr txBox="1"/>
            <p:nvPr/>
          </p:nvSpPr>
          <p:spPr>
            <a:xfrm>
              <a:off x="4597686" y="3914331"/>
              <a:ext cx="1542506" cy="184666"/>
            </a:xfrm>
            <a:prstGeom prst="rect">
              <a:avLst/>
            </a:prstGeom>
            <a:noFill/>
          </p:spPr>
          <p:txBody>
            <a:bodyPr wrap="square" lIns="0" tIns="0" rIns="0" bIns="0" rtlCol="0" anchor="t">
              <a:spAutoFit/>
            </a:bodyPr>
            <a:lstStyle/>
            <a:p>
              <a:r>
                <a:rPr lang="en-US" sz="1600" b="1" dirty="0">
                  <a:solidFill>
                    <a:srgbClr val="939393"/>
                  </a:solidFill>
                  <a:latin typeface="Candara" panose="020E0502030303020204" pitchFamily="34" charset="0"/>
                </a:rPr>
                <a:t>Lorem Ipsum</a:t>
              </a:r>
            </a:p>
          </p:txBody>
        </p:sp>
        <p:sp>
          <p:nvSpPr>
            <p:cNvPr id="43" name="TextBox 42"/>
            <p:cNvSpPr txBox="1"/>
            <p:nvPr/>
          </p:nvSpPr>
          <p:spPr>
            <a:xfrm>
              <a:off x="4597685" y="4107397"/>
              <a:ext cx="1647012" cy="450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tx2">
                    <a:lumMod val="50000"/>
                    <a:lumOff val="50000"/>
                  </a:schemeClr>
                </a:solidFill>
                <a:latin typeface="Candara" panose="020E0502030303020204" pitchFamily="34" charset="0"/>
              </a:endParaRPr>
            </a:p>
          </p:txBody>
        </p:sp>
      </p:grpSp>
      <p:grpSp>
        <p:nvGrpSpPr>
          <p:cNvPr id="45" name="Group 44"/>
          <p:cNvGrpSpPr/>
          <p:nvPr/>
        </p:nvGrpSpPr>
        <p:grpSpPr>
          <a:xfrm>
            <a:off x="9129366" y="5424787"/>
            <a:ext cx="2221724" cy="857586"/>
            <a:chOff x="6978976" y="3914331"/>
            <a:chExt cx="1666293" cy="643189"/>
          </a:xfrm>
        </p:grpSpPr>
        <p:sp>
          <p:nvSpPr>
            <p:cNvPr id="50" name="TextBox 49"/>
            <p:cNvSpPr txBox="1"/>
            <p:nvPr/>
          </p:nvSpPr>
          <p:spPr>
            <a:xfrm>
              <a:off x="6978977" y="3914331"/>
              <a:ext cx="1542506" cy="184666"/>
            </a:xfrm>
            <a:prstGeom prst="rect">
              <a:avLst/>
            </a:prstGeom>
            <a:noFill/>
          </p:spPr>
          <p:txBody>
            <a:bodyPr wrap="square" lIns="0" tIns="0" rIns="0" bIns="0" rtlCol="0" anchor="t">
              <a:spAutoFit/>
            </a:bodyPr>
            <a:lstStyle/>
            <a:p>
              <a:r>
                <a:rPr lang="en-US" sz="1600" b="1" dirty="0">
                  <a:solidFill>
                    <a:srgbClr val="BFBFBF"/>
                  </a:solidFill>
                  <a:latin typeface="Candara" panose="020E0502030303020204" pitchFamily="34" charset="0"/>
                </a:rPr>
                <a:t>Lorem Ipsum</a:t>
              </a:r>
            </a:p>
          </p:txBody>
        </p:sp>
        <p:sp>
          <p:nvSpPr>
            <p:cNvPr id="51" name="TextBox 50"/>
            <p:cNvSpPr txBox="1"/>
            <p:nvPr/>
          </p:nvSpPr>
          <p:spPr>
            <a:xfrm>
              <a:off x="6978976" y="4107397"/>
              <a:ext cx="1666293" cy="450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tx2">
                    <a:lumMod val="50000"/>
                    <a:lumOff val="50000"/>
                  </a:schemeClr>
                </a:solidFill>
                <a:latin typeface="Candara" panose="020E0502030303020204" pitchFamily="34" charset="0"/>
              </a:endParaRPr>
            </a:p>
          </p:txBody>
        </p:sp>
      </p:grpSp>
      <p:grpSp>
        <p:nvGrpSpPr>
          <p:cNvPr id="58" name="Group 57"/>
          <p:cNvGrpSpPr/>
          <p:nvPr/>
        </p:nvGrpSpPr>
        <p:grpSpPr>
          <a:xfrm>
            <a:off x="8399377" y="5586680"/>
            <a:ext cx="625361" cy="607457"/>
            <a:chOff x="6299532" y="4190009"/>
            <a:chExt cx="469021" cy="455593"/>
          </a:xfrm>
        </p:grpSpPr>
        <p:sp>
          <p:nvSpPr>
            <p:cNvPr id="59" name="Oval 58"/>
            <p:cNvSpPr>
              <a:spLocks noChangeAspect="1"/>
            </p:cNvSpPr>
            <p:nvPr/>
          </p:nvSpPr>
          <p:spPr>
            <a:xfrm>
              <a:off x="6299532" y="4190009"/>
              <a:ext cx="469021" cy="455593"/>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9" name="Freeform 63"/>
            <p:cNvSpPr>
              <a:spLocks noEditPoints="1"/>
            </p:cNvSpPr>
            <p:nvPr/>
          </p:nvSpPr>
          <p:spPr bwMode="auto">
            <a:xfrm>
              <a:off x="6386874" y="4310694"/>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grpSp>
        <p:nvGrpSpPr>
          <p:cNvPr id="60" name="Group 59"/>
          <p:cNvGrpSpPr/>
          <p:nvPr/>
        </p:nvGrpSpPr>
        <p:grpSpPr>
          <a:xfrm>
            <a:off x="840912" y="4511349"/>
            <a:ext cx="625361" cy="607457"/>
            <a:chOff x="630683" y="3383511"/>
            <a:chExt cx="469021" cy="455593"/>
          </a:xfrm>
        </p:grpSpPr>
        <p:sp>
          <p:nvSpPr>
            <p:cNvPr id="25" name="Oval 24"/>
            <p:cNvSpPr>
              <a:spLocks noChangeAspect="1"/>
            </p:cNvSpPr>
            <p:nvPr/>
          </p:nvSpPr>
          <p:spPr>
            <a:xfrm>
              <a:off x="630683" y="3383511"/>
              <a:ext cx="469021" cy="455593"/>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6" name="Freeform 117"/>
            <p:cNvSpPr>
              <a:spLocks/>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55" name="Group 54"/>
          <p:cNvGrpSpPr/>
          <p:nvPr/>
        </p:nvGrpSpPr>
        <p:grpSpPr>
          <a:xfrm>
            <a:off x="4571918" y="5586680"/>
            <a:ext cx="625361" cy="607457"/>
            <a:chOff x="3428938" y="4190009"/>
            <a:chExt cx="469021" cy="455593"/>
          </a:xfrm>
        </p:grpSpPr>
        <p:sp>
          <p:nvSpPr>
            <p:cNvPr id="44" name="Oval 43"/>
            <p:cNvSpPr>
              <a:spLocks noChangeAspect="1"/>
            </p:cNvSpPr>
            <p:nvPr/>
          </p:nvSpPr>
          <p:spPr>
            <a:xfrm>
              <a:off x="3428938" y="4190009"/>
              <a:ext cx="469021" cy="455593"/>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7" name="Freeform 83"/>
            <p:cNvSpPr>
              <a:spLocks noEditPoints="1"/>
            </p:cNvSpPr>
            <p:nvPr/>
          </p:nvSpPr>
          <p:spPr bwMode="auto">
            <a:xfrm>
              <a:off x="3571129"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57" name="Group 56"/>
          <p:cNvGrpSpPr/>
          <p:nvPr/>
        </p:nvGrpSpPr>
        <p:grpSpPr>
          <a:xfrm>
            <a:off x="8399377" y="4512609"/>
            <a:ext cx="625361" cy="607457"/>
            <a:chOff x="6299532" y="3384456"/>
            <a:chExt cx="469021" cy="455593"/>
          </a:xfrm>
        </p:grpSpPr>
        <p:sp>
          <p:nvSpPr>
            <p:cNvPr id="36" name="Oval 35"/>
            <p:cNvSpPr>
              <a:spLocks noChangeAspect="1"/>
            </p:cNvSpPr>
            <p:nvPr/>
          </p:nvSpPr>
          <p:spPr>
            <a:xfrm>
              <a:off x="6299532" y="3384456"/>
              <a:ext cx="469021" cy="45559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8" name="Freeform 36"/>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62" name="Group 61"/>
          <p:cNvGrpSpPr/>
          <p:nvPr/>
        </p:nvGrpSpPr>
        <p:grpSpPr>
          <a:xfrm>
            <a:off x="840912" y="5586680"/>
            <a:ext cx="625361" cy="607457"/>
            <a:chOff x="630683" y="4190009"/>
            <a:chExt cx="469021" cy="455593"/>
          </a:xfrm>
        </p:grpSpPr>
        <p:sp>
          <p:nvSpPr>
            <p:cNvPr id="40" name="Oval 39"/>
            <p:cNvSpPr>
              <a:spLocks noChangeAspect="1"/>
            </p:cNvSpPr>
            <p:nvPr/>
          </p:nvSpPr>
          <p:spPr>
            <a:xfrm>
              <a:off x="630683" y="4190009"/>
              <a:ext cx="469021" cy="455593"/>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3" name="Freeform 103"/>
            <p:cNvSpPr>
              <a:spLocks noEditPoints="1"/>
            </p:cNvSpPr>
            <p:nvPr/>
          </p:nvSpPr>
          <p:spPr bwMode="auto">
            <a:xfrm>
              <a:off x="765181"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56" name="Group 55"/>
          <p:cNvGrpSpPr/>
          <p:nvPr/>
        </p:nvGrpSpPr>
        <p:grpSpPr>
          <a:xfrm>
            <a:off x="4567738" y="4512609"/>
            <a:ext cx="625361" cy="607457"/>
            <a:chOff x="3425803" y="3384456"/>
            <a:chExt cx="469021" cy="455593"/>
          </a:xfrm>
        </p:grpSpPr>
        <p:sp>
          <p:nvSpPr>
            <p:cNvPr id="32" name="Oval 31"/>
            <p:cNvSpPr>
              <a:spLocks noChangeAspect="1"/>
            </p:cNvSpPr>
            <p:nvPr/>
          </p:nvSpPr>
          <p:spPr>
            <a:xfrm>
              <a:off x="3425803" y="3384456"/>
              <a:ext cx="469021" cy="45559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4" name="Freeform 5"/>
            <p:cNvSpPr>
              <a:spLocks noEditPoints="1"/>
            </p:cNvSpPr>
            <p:nvPr/>
          </p:nvSpPr>
          <p:spPr bwMode="auto">
            <a:xfrm>
              <a:off x="3520613" y="3475150"/>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sp>
        <p:nvSpPr>
          <p:cNvPr id="52" name="TextBox 51"/>
          <p:cNvSpPr txBox="1"/>
          <p:nvPr/>
        </p:nvSpPr>
        <p:spPr>
          <a:xfrm>
            <a:off x="3341511" y="258228"/>
            <a:ext cx="5508978" cy="1046440"/>
          </a:xfrm>
          <a:prstGeom prst="rect">
            <a:avLst/>
          </a:prstGeom>
          <a:solidFill>
            <a:schemeClr val="bg2">
              <a:lumMod val="10000"/>
              <a:alpha val="50000"/>
            </a:schemeClr>
          </a:solid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61" name="Picture 60">
            <a:hlinkClick r:id="rId4"/>
            <a:extLst>
              <a:ext uri="{FF2B5EF4-FFF2-40B4-BE49-F238E27FC236}">
                <a16:creationId xmlns:a16="http://schemas.microsoft.com/office/drawing/2014/main" id="{BBB7B237-4909-4A2C-A237-3F396CD3524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5896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par>
                                <p:cTn id="8" presetID="2" presetClass="entr" presetSubtype="4" accel="50000" decel="50000" fill="hold" grpId="0" nodeType="withEffect">
                                  <p:stCondLst>
                                    <p:cond delay="0"/>
                                  </p:stCondLst>
                                  <p:childTnLst>
                                    <p:set>
                                      <p:cBhvr>
                                        <p:cTn id="9" dur="1" fill="hold">
                                          <p:stCondLst>
                                            <p:cond delay="0"/>
                                          </p:stCondLst>
                                        </p:cTn>
                                        <p:tgtEl>
                                          <p:spTgt spid="49"/>
                                        </p:tgtEl>
                                        <p:attrNameLst>
                                          <p:attrName>style.visibility</p:attrName>
                                        </p:attrNameLst>
                                      </p:cBhvr>
                                      <p:to>
                                        <p:strVal val="visible"/>
                                      </p:to>
                                    </p:set>
                                    <p:anim calcmode="lin" valueType="num">
                                      <p:cBhvr additive="base">
                                        <p:cTn id="10" dur="1000" fill="hold"/>
                                        <p:tgtEl>
                                          <p:spTgt spid="49"/>
                                        </p:tgtEl>
                                        <p:attrNameLst>
                                          <p:attrName>ppt_x</p:attrName>
                                        </p:attrNameLst>
                                      </p:cBhvr>
                                      <p:tavLst>
                                        <p:tav tm="0">
                                          <p:val>
                                            <p:strVal val="#ppt_x"/>
                                          </p:val>
                                        </p:tav>
                                        <p:tav tm="100000">
                                          <p:val>
                                            <p:strVal val="#ppt_x"/>
                                          </p:val>
                                        </p:tav>
                                      </p:tavLst>
                                    </p:anim>
                                    <p:anim calcmode="lin" valueType="num">
                                      <p:cBhvr additive="base">
                                        <p:cTn id="11" dur="1000" fill="hold"/>
                                        <p:tgtEl>
                                          <p:spTgt spid="49"/>
                                        </p:tgtEl>
                                        <p:attrNameLst>
                                          <p:attrName>ppt_y</p:attrName>
                                        </p:attrNameLst>
                                      </p:cBhvr>
                                      <p:tavLst>
                                        <p:tav tm="0">
                                          <p:val>
                                            <p:strVal val="1+#ppt_h/2"/>
                                          </p:val>
                                        </p:tav>
                                        <p:tav tm="100000">
                                          <p:val>
                                            <p:strVal val="#ppt_y"/>
                                          </p:val>
                                        </p:tav>
                                      </p:tavLst>
                                    </p:anim>
                                  </p:childTnLst>
                                </p:cTn>
                              </p:par>
                            </p:childTnLst>
                          </p:cTn>
                        </p:par>
                        <p:par>
                          <p:cTn id="12" fill="hold">
                            <p:stCondLst>
                              <p:cond delay="1000"/>
                            </p:stCondLst>
                            <p:childTnLst>
                              <p:par>
                                <p:cTn id="13" presetID="53" presetClass="entr" presetSubtype="0" fill="hold" nodeType="afterEffect">
                                  <p:stCondLst>
                                    <p:cond delay="0"/>
                                  </p:stCondLst>
                                  <p:childTnLst>
                                    <p:set>
                                      <p:cBhvr>
                                        <p:cTn id="14" dur="1" fill="hold">
                                          <p:stCondLst>
                                            <p:cond delay="0"/>
                                          </p:stCondLst>
                                        </p:cTn>
                                        <p:tgtEl>
                                          <p:spTgt spid="60"/>
                                        </p:tgtEl>
                                        <p:attrNameLst>
                                          <p:attrName>style.visibility</p:attrName>
                                        </p:attrNameLst>
                                      </p:cBhvr>
                                      <p:to>
                                        <p:strVal val="visible"/>
                                      </p:to>
                                    </p:set>
                                    <p:anim calcmode="lin" valueType="num">
                                      <p:cBhvr>
                                        <p:cTn id="15" dur="500" fill="hold"/>
                                        <p:tgtEl>
                                          <p:spTgt spid="60"/>
                                        </p:tgtEl>
                                        <p:attrNameLst>
                                          <p:attrName>ppt_w</p:attrName>
                                        </p:attrNameLst>
                                      </p:cBhvr>
                                      <p:tavLst>
                                        <p:tav tm="0">
                                          <p:val>
                                            <p:fltVal val="0"/>
                                          </p:val>
                                        </p:tav>
                                        <p:tav tm="100000">
                                          <p:val>
                                            <p:strVal val="#ppt_w"/>
                                          </p:val>
                                        </p:tav>
                                      </p:tavLst>
                                    </p:anim>
                                    <p:anim calcmode="lin" valueType="num">
                                      <p:cBhvr>
                                        <p:cTn id="16" dur="500" fill="hold"/>
                                        <p:tgtEl>
                                          <p:spTgt spid="60"/>
                                        </p:tgtEl>
                                        <p:attrNameLst>
                                          <p:attrName>ppt_h</p:attrName>
                                        </p:attrNameLst>
                                      </p:cBhvr>
                                      <p:tavLst>
                                        <p:tav tm="0">
                                          <p:val>
                                            <p:fltVal val="0"/>
                                          </p:val>
                                        </p:tav>
                                        <p:tav tm="100000">
                                          <p:val>
                                            <p:strVal val="#ppt_h"/>
                                          </p:val>
                                        </p:tav>
                                      </p:tavLst>
                                    </p:anim>
                                    <p:animEffect transition="in" filter="fade">
                                      <p:cBhvr>
                                        <p:cTn id="17" dur="500"/>
                                        <p:tgtEl>
                                          <p:spTgt spid="60"/>
                                        </p:tgtEl>
                                      </p:cBhvr>
                                    </p:animEffect>
                                  </p:childTnLst>
                                </p:cTn>
                              </p:par>
                            </p:childTnLst>
                          </p:cTn>
                        </p:par>
                        <p:par>
                          <p:cTn id="18" fill="hold">
                            <p:stCondLst>
                              <p:cond delay="1500"/>
                            </p:stCondLst>
                            <p:childTnLst>
                              <p:par>
                                <p:cTn id="19" presetID="2" presetClass="entr" presetSubtype="4" accel="50000" decel="50000" fill="hold"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53" presetClass="entr" presetSubtype="0" fill="hold"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p:cTn id="26" dur="500" fill="hold"/>
                                        <p:tgtEl>
                                          <p:spTgt spid="56"/>
                                        </p:tgtEl>
                                        <p:attrNameLst>
                                          <p:attrName>ppt_w</p:attrName>
                                        </p:attrNameLst>
                                      </p:cBhvr>
                                      <p:tavLst>
                                        <p:tav tm="0">
                                          <p:val>
                                            <p:fltVal val="0"/>
                                          </p:val>
                                        </p:tav>
                                        <p:tav tm="100000">
                                          <p:val>
                                            <p:strVal val="#ppt_w"/>
                                          </p:val>
                                        </p:tav>
                                      </p:tavLst>
                                    </p:anim>
                                    <p:anim calcmode="lin" valueType="num">
                                      <p:cBhvr>
                                        <p:cTn id="27" dur="500" fill="hold"/>
                                        <p:tgtEl>
                                          <p:spTgt spid="56"/>
                                        </p:tgtEl>
                                        <p:attrNameLst>
                                          <p:attrName>ppt_h</p:attrName>
                                        </p:attrNameLst>
                                      </p:cBhvr>
                                      <p:tavLst>
                                        <p:tav tm="0">
                                          <p:val>
                                            <p:fltVal val="0"/>
                                          </p:val>
                                        </p:tav>
                                        <p:tav tm="100000">
                                          <p:val>
                                            <p:strVal val="#ppt_h"/>
                                          </p:val>
                                        </p:tav>
                                      </p:tavLst>
                                    </p:anim>
                                    <p:animEffect transition="in" filter="fade">
                                      <p:cBhvr>
                                        <p:cTn id="28" dur="500"/>
                                        <p:tgtEl>
                                          <p:spTgt spid="56"/>
                                        </p:tgtEl>
                                      </p:cBhvr>
                                    </p:animEffect>
                                  </p:childTnLst>
                                </p:cTn>
                              </p:par>
                            </p:childTnLst>
                          </p:cTn>
                        </p:par>
                        <p:par>
                          <p:cTn id="29" fill="hold">
                            <p:stCondLst>
                              <p:cond delay="2500"/>
                            </p:stCondLst>
                            <p:childTnLst>
                              <p:par>
                                <p:cTn id="30" presetID="2" presetClass="entr" presetSubtype="4" accel="50000" decel="50000" fill="hold" nodeType="after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additive="base">
                                        <p:cTn id="32" dur="500" fill="hold"/>
                                        <p:tgtEl>
                                          <p:spTgt spid="28"/>
                                        </p:tgtEl>
                                        <p:attrNameLst>
                                          <p:attrName>ppt_x</p:attrName>
                                        </p:attrNameLst>
                                      </p:cBhvr>
                                      <p:tavLst>
                                        <p:tav tm="0">
                                          <p:val>
                                            <p:strVal val="#ppt_x"/>
                                          </p:val>
                                        </p:tav>
                                        <p:tav tm="100000">
                                          <p:val>
                                            <p:strVal val="#ppt_x"/>
                                          </p:val>
                                        </p:tav>
                                      </p:tavLst>
                                    </p:anim>
                                    <p:anim calcmode="lin" valueType="num">
                                      <p:cBhvr additive="base">
                                        <p:cTn id="33" dur="500" fill="hold"/>
                                        <p:tgtEl>
                                          <p:spTgt spid="28"/>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53" presetClass="entr" presetSubtype="0" fill="hold" nodeType="afterEffect">
                                  <p:stCondLst>
                                    <p:cond delay="0"/>
                                  </p:stCondLst>
                                  <p:childTnLst>
                                    <p:set>
                                      <p:cBhvr>
                                        <p:cTn id="36" dur="1" fill="hold">
                                          <p:stCondLst>
                                            <p:cond delay="0"/>
                                          </p:stCondLst>
                                        </p:cTn>
                                        <p:tgtEl>
                                          <p:spTgt spid="57"/>
                                        </p:tgtEl>
                                        <p:attrNameLst>
                                          <p:attrName>style.visibility</p:attrName>
                                        </p:attrNameLst>
                                      </p:cBhvr>
                                      <p:to>
                                        <p:strVal val="visible"/>
                                      </p:to>
                                    </p:set>
                                    <p:anim calcmode="lin" valueType="num">
                                      <p:cBhvr>
                                        <p:cTn id="37" dur="500" fill="hold"/>
                                        <p:tgtEl>
                                          <p:spTgt spid="57"/>
                                        </p:tgtEl>
                                        <p:attrNameLst>
                                          <p:attrName>ppt_w</p:attrName>
                                        </p:attrNameLst>
                                      </p:cBhvr>
                                      <p:tavLst>
                                        <p:tav tm="0">
                                          <p:val>
                                            <p:fltVal val="0"/>
                                          </p:val>
                                        </p:tav>
                                        <p:tav tm="100000">
                                          <p:val>
                                            <p:strVal val="#ppt_w"/>
                                          </p:val>
                                        </p:tav>
                                      </p:tavLst>
                                    </p:anim>
                                    <p:anim calcmode="lin" valueType="num">
                                      <p:cBhvr>
                                        <p:cTn id="38" dur="500" fill="hold"/>
                                        <p:tgtEl>
                                          <p:spTgt spid="57"/>
                                        </p:tgtEl>
                                        <p:attrNameLst>
                                          <p:attrName>ppt_h</p:attrName>
                                        </p:attrNameLst>
                                      </p:cBhvr>
                                      <p:tavLst>
                                        <p:tav tm="0">
                                          <p:val>
                                            <p:fltVal val="0"/>
                                          </p:val>
                                        </p:tav>
                                        <p:tav tm="100000">
                                          <p:val>
                                            <p:strVal val="#ppt_h"/>
                                          </p:val>
                                        </p:tav>
                                      </p:tavLst>
                                    </p:anim>
                                    <p:animEffect transition="in" filter="fade">
                                      <p:cBhvr>
                                        <p:cTn id="39" dur="500"/>
                                        <p:tgtEl>
                                          <p:spTgt spid="57"/>
                                        </p:tgtEl>
                                      </p:cBhvr>
                                    </p:animEffect>
                                  </p:childTnLst>
                                </p:cTn>
                              </p:par>
                            </p:childTnLst>
                          </p:cTn>
                        </p:par>
                        <p:par>
                          <p:cTn id="40" fill="hold">
                            <p:stCondLst>
                              <p:cond delay="3500"/>
                            </p:stCondLst>
                            <p:childTnLst>
                              <p:par>
                                <p:cTn id="41" presetID="2" presetClass="entr" presetSubtype="4" accel="50000" decel="50000" fill="hold" nodeType="afterEffect">
                                  <p:stCondLst>
                                    <p:cond delay="0"/>
                                  </p:stCondLst>
                                  <p:childTnLst>
                                    <p:set>
                                      <p:cBhvr>
                                        <p:cTn id="42" dur="1" fill="hold">
                                          <p:stCondLst>
                                            <p:cond delay="0"/>
                                          </p:stCondLst>
                                        </p:cTn>
                                        <p:tgtEl>
                                          <p:spTgt spid="33"/>
                                        </p:tgtEl>
                                        <p:attrNameLst>
                                          <p:attrName>style.visibility</p:attrName>
                                        </p:attrNameLst>
                                      </p:cBhvr>
                                      <p:to>
                                        <p:strVal val="visible"/>
                                      </p:to>
                                    </p:set>
                                    <p:anim calcmode="lin" valueType="num">
                                      <p:cBhvr additive="base">
                                        <p:cTn id="43" dur="500" fill="hold"/>
                                        <p:tgtEl>
                                          <p:spTgt spid="33"/>
                                        </p:tgtEl>
                                        <p:attrNameLst>
                                          <p:attrName>ppt_x</p:attrName>
                                        </p:attrNameLst>
                                      </p:cBhvr>
                                      <p:tavLst>
                                        <p:tav tm="0">
                                          <p:val>
                                            <p:strVal val="#ppt_x"/>
                                          </p:val>
                                        </p:tav>
                                        <p:tav tm="100000">
                                          <p:val>
                                            <p:strVal val="#ppt_x"/>
                                          </p:val>
                                        </p:tav>
                                      </p:tavLst>
                                    </p:anim>
                                    <p:anim calcmode="lin" valueType="num">
                                      <p:cBhvr additive="base">
                                        <p:cTn id="44" dur="500" fill="hold"/>
                                        <p:tgtEl>
                                          <p:spTgt spid="33"/>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53" presetClass="entr" presetSubtype="0" fill="hold" nodeType="afterEffect">
                                  <p:stCondLst>
                                    <p:cond delay="0"/>
                                  </p:stCondLst>
                                  <p:childTnLst>
                                    <p:set>
                                      <p:cBhvr>
                                        <p:cTn id="47" dur="1" fill="hold">
                                          <p:stCondLst>
                                            <p:cond delay="0"/>
                                          </p:stCondLst>
                                        </p:cTn>
                                        <p:tgtEl>
                                          <p:spTgt spid="62"/>
                                        </p:tgtEl>
                                        <p:attrNameLst>
                                          <p:attrName>style.visibility</p:attrName>
                                        </p:attrNameLst>
                                      </p:cBhvr>
                                      <p:to>
                                        <p:strVal val="visible"/>
                                      </p:to>
                                    </p:set>
                                    <p:anim calcmode="lin" valueType="num">
                                      <p:cBhvr>
                                        <p:cTn id="48" dur="500" fill="hold"/>
                                        <p:tgtEl>
                                          <p:spTgt spid="62"/>
                                        </p:tgtEl>
                                        <p:attrNameLst>
                                          <p:attrName>ppt_w</p:attrName>
                                        </p:attrNameLst>
                                      </p:cBhvr>
                                      <p:tavLst>
                                        <p:tav tm="0">
                                          <p:val>
                                            <p:fltVal val="0"/>
                                          </p:val>
                                        </p:tav>
                                        <p:tav tm="100000">
                                          <p:val>
                                            <p:strVal val="#ppt_w"/>
                                          </p:val>
                                        </p:tav>
                                      </p:tavLst>
                                    </p:anim>
                                    <p:anim calcmode="lin" valueType="num">
                                      <p:cBhvr>
                                        <p:cTn id="49" dur="500" fill="hold"/>
                                        <p:tgtEl>
                                          <p:spTgt spid="62"/>
                                        </p:tgtEl>
                                        <p:attrNameLst>
                                          <p:attrName>ppt_h</p:attrName>
                                        </p:attrNameLst>
                                      </p:cBhvr>
                                      <p:tavLst>
                                        <p:tav tm="0">
                                          <p:val>
                                            <p:fltVal val="0"/>
                                          </p:val>
                                        </p:tav>
                                        <p:tav tm="100000">
                                          <p:val>
                                            <p:strVal val="#ppt_h"/>
                                          </p:val>
                                        </p:tav>
                                      </p:tavLst>
                                    </p:anim>
                                    <p:animEffect transition="in" filter="fade">
                                      <p:cBhvr>
                                        <p:cTn id="50" dur="500"/>
                                        <p:tgtEl>
                                          <p:spTgt spid="62"/>
                                        </p:tgtEl>
                                      </p:cBhvr>
                                    </p:animEffect>
                                  </p:childTnLst>
                                </p:cTn>
                              </p:par>
                            </p:childTnLst>
                          </p:cTn>
                        </p:par>
                        <p:par>
                          <p:cTn id="51" fill="hold">
                            <p:stCondLst>
                              <p:cond delay="4500"/>
                            </p:stCondLst>
                            <p:childTnLst>
                              <p:par>
                                <p:cTn id="52" presetID="2" presetClass="entr" presetSubtype="4" accel="50000" decel="50000" fill="hold" nodeType="afterEffect">
                                  <p:stCondLst>
                                    <p:cond delay="0"/>
                                  </p:stCondLst>
                                  <p:childTnLst>
                                    <p:set>
                                      <p:cBhvr>
                                        <p:cTn id="53" dur="1" fill="hold">
                                          <p:stCondLst>
                                            <p:cond delay="0"/>
                                          </p:stCondLst>
                                        </p:cTn>
                                        <p:tgtEl>
                                          <p:spTgt spid="37"/>
                                        </p:tgtEl>
                                        <p:attrNameLst>
                                          <p:attrName>style.visibility</p:attrName>
                                        </p:attrNameLst>
                                      </p:cBhvr>
                                      <p:to>
                                        <p:strVal val="visible"/>
                                      </p:to>
                                    </p:set>
                                    <p:anim calcmode="lin" valueType="num">
                                      <p:cBhvr additive="base">
                                        <p:cTn id="54" dur="500" fill="hold"/>
                                        <p:tgtEl>
                                          <p:spTgt spid="37"/>
                                        </p:tgtEl>
                                        <p:attrNameLst>
                                          <p:attrName>ppt_x</p:attrName>
                                        </p:attrNameLst>
                                      </p:cBhvr>
                                      <p:tavLst>
                                        <p:tav tm="0">
                                          <p:val>
                                            <p:strVal val="#ppt_x"/>
                                          </p:val>
                                        </p:tav>
                                        <p:tav tm="100000">
                                          <p:val>
                                            <p:strVal val="#ppt_x"/>
                                          </p:val>
                                        </p:tav>
                                      </p:tavLst>
                                    </p:anim>
                                    <p:anim calcmode="lin" valueType="num">
                                      <p:cBhvr additive="base">
                                        <p:cTn id="55" dur="500" fill="hold"/>
                                        <p:tgtEl>
                                          <p:spTgt spid="37"/>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53" presetClass="entr" presetSubtype="0" fill="hold" nodeType="after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p:cTn id="59" dur="500" fill="hold"/>
                                        <p:tgtEl>
                                          <p:spTgt spid="55"/>
                                        </p:tgtEl>
                                        <p:attrNameLst>
                                          <p:attrName>ppt_w</p:attrName>
                                        </p:attrNameLst>
                                      </p:cBhvr>
                                      <p:tavLst>
                                        <p:tav tm="0">
                                          <p:val>
                                            <p:fltVal val="0"/>
                                          </p:val>
                                        </p:tav>
                                        <p:tav tm="100000">
                                          <p:val>
                                            <p:strVal val="#ppt_w"/>
                                          </p:val>
                                        </p:tav>
                                      </p:tavLst>
                                    </p:anim>
                                    <p:anim calcmode="lin" valueType="num">
                                      <p:cBhvr>
                                        <p:cTn id="60" dur="500" fill="hold"/>
                                        <p:tgtEl>
                                          <p:spTgt spid="55"/>
                                        </p:tgtEl>
                                        <p:attrNameLst>
                                          <p:attrName>ppt_h</p:attrName>
                                        </p:attrNameLst>
                                      </p:cBhvr>
                                      <p:tavLst>
                                        <p:tav tm="0">
                                          <p:val>
                                            <p:fltVal val="0"/>
                                          </p:val>
                                        </p:tav>
                                        <p:tav tm="100000">
                                          <p:val>
                                            <p:strVal val="#ppt_h"/>
                                          </p:val>
                                        </p:tav>
                                      </p:tavLst>
                                    </p:anim>
                                    <p:animEffect transition="in" filter="fade">
                                      <p:cBhvr>
                                        <p:cTn id="61" dur="500"/>
                                        <p:tgtEl>
                                          <p:spTgt spid="55"/>
                                        </p:tgtEl>
                                      </p:cBhvr>
                                    </p:animEffect>
                                  </p:childTnLst>
                                </p:cTn>
                              </p:par>
                            </p:childTnLst>
                          </p:cTn>
                        </p:par>
                        <p:par>
                          <p:cTn id="62" fill="hold">
                            <p:stCondLst>
                              <p:cond delay="5500"/>
                            </p:stCondLst>
                            <p:childTnLst>
                              <p:par>
                                <p:cTn id="63" presetID="2" presetClass="entr" presetSubtype="4" accel="50000" decel="50000" fill="hold" nodeType="afterEffect">
                                  <p:stCondLst>
                                    <p:cond delay="0"/>
                                  </p:stCondLst>
                                  <p:childTnLst>
                                    <p:set>
                                      <p:cBhvr>
                                        <p:cTn id="64" dur="1" fill="hold">
                                          <p:stCondLst>
                                            <p:cond delay="0"/>
                                          </p:stCondLst>
                                        </p:cTn>
                                        <p:tgtEl>
                                          <p:spTgt spid="41"/>
                                        </p:tgtEl>
                                        <p:attrNameLst>
                                          <p:attrName>style.visibility</p:attrName>
                                        </p:attrNameLst>
                                      </p:cBhvr>
                                      <p:to>
                                        <p:strVal val="visible"/>
                                      </p:to>
                                    </p:set>
                                    <p:anim calcmode="lin" valueType="num">
                                      <p:cBhvr additive="base">
                                        <p:cTn id="65" dur="500" fill="hold"/>
                                        <p:tgtEl>
                                          <p:spTgt spid="41"/>
                                        </p:tgtEl>
                                        <p:attrNameLst>
                                          <p:attrName>ppt_x</p:attrName>
                                        </p:attrNameLst>
                                      </p:cBhvr>
                                      <p:tavLst>
                                        <p:tav tm="0">
                                          <p:val>
                                            <p:strVal val="#ppt_x"/>
                                          </p:val>
                                        </p:tav>
                                        <p:tav tm="100000">
                                          <p:val>
                                            <p:strVal val="#ppt_x"/>
                                          </p:val>
                                        </p:tav>
                                      </p:tavLst>
                                    </p:anim>
                                    <p:anim calcmode="lin" valueType="num">
                                      <p:cBhvr additive="base">
                                        <p:cTn id="66" dur="500" fill="hold"/>
                                        <p:tgtEl>
                                          <p:spTgt spid="41"/>
                                        </p:tgtEl>
                                        <p:attrNameLst>
                                          <p:attrName>ppt_y</p:attrName>
                                        </p:attrNameLst>
                                      </p:cBhvr>
                                      <p:tavLst>
                                        <p:tav tm="0">
                                          <p:val>
                                            <p:strVal val="1+#ppt_h/2"/>
                                          </p:val>
                                        </p:tav>
                                        <p:tav tm="100000">
                                          <p:val>
                                            <p:strVal val="#ppt_y"/>
                                          </p:val>
                                        </p:tav>
                                      </p:tavLst>
                                    </p:anim>
                                  </p:childTnLst>
                                </p:cTn>
                              </p:par>
                            </p:childTnLst>
                          </p:cTn>
                        </p:par>
                        <p:par>
                          <p:cTn id="67" fill="hold">
                            <p:stCondLst>
                              <p:cond delay="6000"/>
                            </p:stCondLst>
                            <p:childTnLst>
                              <p:par>
                                <p:cTn id="68" presetID="53" presetClass="entr" presetSubtype="0"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childTnLst>
                                </p:cTn>
                              </p:par>
                            </p:childTnLst>
                          </p:cTn>
                        </p:par>
                        <p:par>
                          <p:cTn id="73" fill="hold">
                            <p:stCondLst>
                              <p:cond delay="6500"/>
                            </p:stCondLst>
                            <p:childTnLst>
                              <p:par>
                                <p:cTn id="74" presetID="2" presetClass="entr" presetSubtype="4" accel="50000" decel="50000" fill="hold" nodeType="after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500" fill="hold"/>
                                        <p:tgtEl>
                                          <p:spTgt spid="45"/>
                                        </p:tgtEl>
                                        <p:attrNameLst>
                                          <p:attrName>ppt_x</p:attrName>
                                        </p:attrNameLst>
                                      </p:cBhvr>
                                      <p:tavLst>
                                        <p:tav tm="0">
                                          <p:val>
                                            <p:strVal val="#ppt_x"/>
                                          </p:val>
                                        </p:tav>
                                        <p:tav tm="100000">
                                          <p:val>
                                            <p:strVal val="#ppt_x"/>
                                          </p:val>
                                        </p:tav>
                                      </p:tavLst>
                                    </p:anim>
                                    <p:anim calcmode="lin" valueType="num">
                                      <p:cBhvr additive="base">
                                        <p:cTn id="77"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1316</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2017-11-05T22:29:05Z</dcterms:modified>
</cp:coreProperties>
</file>