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93619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1"/>
            <a:ext cx="3962400" cy="685800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14" name="Freeform: Shape 13"/>
          <p:cNvSpPr>
            <a:spLocks noChangeAspect="1"/>
          </p:cNvSpPr>
          <p:nvPr/>
        </p:nvSpPr>
        <p:spPr>
          <a:xfrm>
            <a:off x="7372959" y="2382170"/>
            <a:ext cx="1645920" cy="1266555"/>
          </a:xfrm>
          <a:custGeom>
            <a:avLst/>
            <a:gdLst>
              <a:gd name="connsiteX0" fmla="*/ 822960 w 1645920"/>
              <a:gd name="connsiteY0" fmla="*/ 0 h 1266555"/>
              <a:gd name="connsiteX1" fmla="*/ 1645920 w 1645920"/>
              <a:gd name="connsiteY1" fmla="*/ 822960 h 1266555"/>
              <a:gd name="connsiteX2" fmla="*/ 1581248 w 1645920"/>
              <a:gd name="connsiteY2" fmla="*/ 1143293 h 1266555"/>
              <a:gd name="connsiteX3" fmla="*/ 1514344 w 1645920"/>
              <a:gd name="connsiteY3" fmla="*/ 1266555 h 1266555"/>
              <a:gd name="connsiteX4" fmla="*/ 1218290 w 1645920"/>
              <a:gd name="connsiteY4" fmla="*/ 1048715 h 1266555"/>
              <a:gd name="connsiteX5" fmla="*/ 1244231 w 1645920"/>
              <a:gd name="connsiteY5" fmla="*/ 1000923 h 1266555"/>
              <a:gd name="connsiteX6" fmla="*/ 1280160 w 1645920"/>
              <a:gd name="connsiteY6" fmla="*/ 822960 h 1266555"/>
              <a:gd name="connsiteX7" fmla="*/ 822960 w 1645920"/>
              <a:gd name="connsiteY7" fmla="*/ 365760 h 1266555"/>
              <a:gd name="connsiteX8" fmla="*/ 365760 w 1645920"/>
              <a:gd name="connsiteY8" fmla="*/ 822960 h 1266555"/>
              <a:gd name="connsiteX9" fmla="*/ 401689 w 1645920"/>
              <a:gd name="connsiteY9" fmla="*/ 1000923 h 1266555"/>
              <a:gd name="connsiteX10" fmla="*/ 409632 w 1645920"/>
              <a:gd name="connsiteY10" fmla="*/ 1015558 h 1266555"/>
              <a:gd name="connsiteX11" fmla="*/ 113579 w 1645920"/>
              <a:gd name="connsiteY11" fmla="*/ 1233397 h 1266555"/>
              <a:gd name="connsiteX12" fmla="*/ 64673 w 1645920"/>
              <a:gd name="connsiteY12" fmla="*/ 1143293 h 1266555"/>
              <a:gd name="connsiteX13" fmla="*/ 0 w 1645920"/>
              <a:gd name="connsiteY13" fmla="*/ 822960 h 1266555"/>
              <a:gd name="connsiteX14" fmla="*/ 822960 w 1645920"/>
              <a:gd name="connsiteY14" fmla="*/ 0 h 1266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45920" h="1266555">
                <a:moveTo>
                  <a:pt x="822960" y="0"/>
                </a:moveTo>
                <a:cubicBezTo>
                  <a:pt x="1277468" y="0"/>
                  <a:pt x="1645920" y="368452"/>
                  <a:pt x="1645920" y="822960"/>
                </a:cubicBezTo>
                <a:cubicBezTo>
                  <a:pt x="1645920" y="936587"/>
                  <a:pt x="1622892" y="1044836"/>
                  <a:pt x="1581248" y="1143293"/>
                </a:cubicBezTo>
                <a:lnTo>
                  <a:pt x="1514344" y="1266555"/>
                </a:lnTo>
                <a:lnTo>
                  <a:pt x="1218290" y="1048715"/>
                </a:lnTo>
                <a:lnTo>
                  <a:pt x="1244231" y="1000923"/>
                </a:lnTo>
                <a:cubicBezTo>
                  <a:pt x="1267367" y="946225"/>
                  <a:pt x="1280160" y="886086"/>
                  <a:pt x="1280160" y="822960"/>
                </a:cubicBezTo>
                <a:cubicBezTo>
                  <a:pt x="1280160" y="570455"/>
                  <a:pt x="1075465" y="365760"/>
                  <a:pt x="822960" y="365760"/>
                </a:cubicBezTo>
                <a:cubicBezTo>
                  <a:pt x="570455" y="365760"/>
                  <a:pt x="365760" y="570455"/>
                  <a:pt x="365760" y="822960"/>
                </a:cubicBezTo>
                <a:cubicBezTo>
                  <a:pt x="365760" y="886086"/>
                  <a:pt x="378554" y="946225"/>
                  <a:pt x="401689" y="1000923"/>
                </a:cubicBezTo>
                <a:lnTo>
                  <a:pt x="409632" y="1015558"/>
                </a:lnTo>
                <a:lnTo>
                  <a:pt x="113579" y="1233397"/>
                </a:lnTo>
                <a:lnTo>
                  <a:pt x="64673" y="1143293"/>
                </a:lnTo>
                <a:cubicBezTo>
                  <a:pt x="23029" y="1044836"/>
                  <a:pt x="0" y="936587"/>
                  <a:pt x="0" y="822960"/>
                </a:cubicBezTo>
                <a:cubicBezTo>
                  <a:pt x="0" y="368452"/>
                  <a:pt x="368452" y="0"/>
                  <a:pt x="822960" y="0"/>
                </a:cubicBezTo>
                <a:close/>
              </a:path>
            </a:pathLst>
          </a:custGeom>
          <a:solidFill>
            <a:srgbClr val="FE4A1E"/>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16" name="Freeform: Shape 15"/>
          <p:cNvSpPr>
            <a:spLocks noChangeAspect="1"/>
          </p:cNvSpPr>
          <p:nvPr/>
        </p:nvSpPr>
        <p:spPr>
          <a:xfrm>
            <a:off x="8679045" y="3215639"/>
            <a:ext cx="1436899" cy="1645920"/>
          </a:xfrm>
          <a:custGeom>
            <a:avLst/>
            <a:gdLst>
              <a:gd name="connsiteX0" fmla="*/ 613939 w 1436899"/>
              <a:gd name="connsiteY0" fmla="*/ 0 h 1645920"/>
              <a:gd name="connsiteX1" fmla="*/ 1436899 w 1436899"/>
              <a:gd name="connsiteY1" fmla="*/ 822960 h 1645920"/>
              <a:gd name="connsiteX2" fmla="*/ 613939 w 1436899"/>
              <a:gd name="connsiteY2" fmla="*/ 1645920 h 1645920"/>
              <a:gd name="connsiteX3" fmla="*/ 369216 w 1436899"/>
              <a:gd name="connsiteY3" fmla="*/ 1608922 h 1645920"/>
              <a:gd name="connsiteX4" fmla="*/ 336936 w 1436899"/>
              <a:gd name="connsiteY4" fmla="*/ 1597107 h 1645920"/>
              <a:gd name="connsiteX5" fmla="*/ 448865 w 1436899"/>
              <a:gd name="connsiteY5" fmla="*/ 1248232 h 1645920"/>
              <a:gd name="connsiteX6" fmla="*/ 521797 w 1436899"/>
              <a:gd name="connsiteY6" fmla="*/ 1270872 h 1645920"/>
              <a:gd name="connsiteX7" fmla="*/ 613939 w 1436899"/>
              <a:gd name="connsiteY7" fmla="*/ 1280160 h 1645920"/>
              <a:gd name="connsiteX8" fmla="*/ 1071139 w 1436899"/>
              <a:gd name="connsiteY8" fmla="*/ 822960 h 1645920"/>
              <a:gd name="connsiteX9" fmla="*/ 613939 w 1436899"/>
              <a:gd name="connsiteY9" fmla="*/ 365760 h 1645920"/>
              <a:gd name="connsiteX10" fmla="*/ 358314 w 1436899"/>
              <a:gd name="connsiteY10" fmla="*/ 443843 h 1645920"/>
              <a:gd name="connsiteX11" fmla="*/ 294469 w 1436899"/>
              <a:gd name="connsiteY11" fmla="*/ 496519 h 1645920"/>
              <a:gd name="connsiteX12" fmla="*/ 0 w 1436899"/>
              <a:gd name="connsiteY12" fmla="*/ 279846 h 1645920"/>
              <a:gd name="connsiteX13" fmla="*/ 32019 w 1436899"/>
              <a:gd name="connsiteY13" fmla="*/ 241040 h 1645920"/>
              <a:gd name="connsiteX14" fmla="*/ 613939 w 1436899"/>
              <a:gd name="connsiteY14" fmla="*/ 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6899" h="1645920">
                <a:moveTo>
                  <a:pt x="613939" y="0"/>
                </a:moveTo>
                <a:cubicBezTo>
                  <a:pt x="1068447" y="0"/>
                  <a:pt x="1436899" y="368452"/>
                  <a:pt x="1436899" y="822960"/>
                </a:cubicBezTo>
                <a:cubicBezTo>
                  <a:pt x="1436899" y="1277468"/>
                  <a:pt x="1068447" y="1645920"/>
                  <a:pt x="613939" y="1645920"/>
                </a:cubicBezTo>
                <a:cubicBezTo>
                  <a:pt x="528719" y="1645920"/>
                  <a:pt x="446524" y="1632967"/>
                  <a:pt x="369216" y="1608922"/>
                </a:cubicBezTo>
                <a:lnTo>
                  <a:pt x="336936" y="1597107"/>
                </a:lnTo>
                <a:lnTo>
                  <a:pt x="448865" y="1248232"/>
                </a:lnTo>
                <a:lnTo>
                  <a:pt x="521797" y="1270872"/>
                </a:lnTo>
                <a:cubicBezTo>
                  <a:pt x="551560" y="1276962"/>
                  <a:pt x="582376" y="1280160"/>
                  <a:pt x="613939" y="1280160"/>
                </a:cubicBezTo>
                <a:cubicBezTo>
                  <a:pt x="866444" y="1280160"/>
                  <a:pt x="1071139" y="1075465"/>
                  <a:pt x="1071139" y="822960"/>
                </a:cubicBezTo>
                <a:cubicBezTo>
                  <a:pt x="1071139" y="570455"/>
                  <a:pt x="866444" y="365760"/>
                  <a:pt x="613939" y="365760"/>
                </a:cubicBezTo>
                <a:cubicBezTo>
                  <a:pt x="519250" y="365760"/>
                  <a:pt x="431284" y="394545"/>
                  <a:pt x="358314" y="443843"/>
                </a:cubicBezTo>
                <a:lnTo>
                  <a:pt x="294469" y="496519"/>
                </a:lnTo>
                <a:lnTo>
                  <a:pt x="0" y="279846"/>
                </a:lnTo>
                <a:lnTo>
                  <a:pt x="32019" y="241040"/>
                </a:lnTo>
                <a:cubicBezTo>
                  <a:pt x="180945" y="92113"/>
                  <a:pt x="386685" y="0"/>
                  <a:pt x="613939" y="0"/>
                </a:cubicBezTo>
                <a:close/>
              </a:path>
            </a:pathLst>
          </a:custGeom>
          <a:solidFill>
            <a:srgbClr val="5C9AD3"/>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18" name="Freeform: Shape 17"/>
          <p:cNvSpPr>
            <a:spLocks noChangeAspect="1"/>
          </p:cNvSpPr>
          <p:nvPr/>
        </p:nvSpPr>
        <p:spPr>
          <a:xfrm>
            <a:off x="8048309" y="4544973"/>
            <a:ext cx="1645920" cy="1609096"/>
          </a:xfrm>
          <a:custGeom>
            <a:avLst/>
            <a:gdLst>
              <a:gd name="connsiteX0" fmla="*/ 1053580 w 1645920"/>
              <a:gd name="connsiteY0" fmla="*/ 0 h 1609096"/>
              <a:gd name="connsiteX1" fmla="*/ 1143293 w 1645920"/>
              <a:gd name="connsiteY1" fmla="*/ 27849 h 1609096"/>
              <a:gd name="connsiteX2" fmla="*/ 1645920 w 1645920"/>
              <a:gd name="connsiteY2" fmla="*/ 786136 h 1609096"/>
              <a:gd name="connsiteX3" fmla="*/ 822960 w 1645920"/>
              <a:gd name="connsiteY3" fmla="*/ 1609096 h 1609096"/>
              <a:gd name="connsiteX4" fmla="*/ 0 w 1645920"/>
              <a:gd name="connsiteY4" fmla="*/ 786136 h 1609096"/>
              <a:gd name="connsiteX5" fmla="*/ 1978 w 1645920"/>
              <a:gd name="connsiteY5" fmla="*/ 746980 h 1609096"/>
              <a:gd name="connsiteX6" fmla="*/ 369707 w 1645920"/>
              <a:gd name="connsiteY6" fmla="*/ 746980 h 1609096"/>
              <a:gd name="connsiteX7" fmla="*/ 365760 w 1645920"/>
              <a:gd name="connsiteY7" fmla="*/ 786136 h 1609096"/>
              <a:gd name="connsiteX8" fmla="*/ 822960 w 1645920"/>
              <a:gd name="connsiteY8" fmla="*/ 1243336 h 1609096"/>
              <a:gd name="connsiteX9" fmla="*/ 1280160 w 1645920"/>
              <a:gd name="connsiteY9" fmla="*/ 786136 h 1609096"/>
              <a:gd name="connsiteX10" fmla="*/ 1000923 w 1645920"/>
              <a:gd name="connsiteY10" fmla="*/ 364865 h 1609096"/>
              <a:gd name="connsiteX11" fmla="*/ 942355 w 1645920"/>
              <a:gd name="connsiteY11" fmla="*/ 346685 h 1609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45920" h="1609096">
                <a:moveTo>
                  <a:pt x="1053580" y="0"/>
                </a:moveTo>
                <a:lnTo>
                  <a:pt x="1143293" y="27849"/>
                </a:lnTo>
                <a:cubicBezTo>
                  <a:pt x="1438666" y="152781"/>
                  <a:pt x="1645920" y="445255"/>
                  <a:pt x="1645920" y="786136"/>
                </a:cubicBezTo>
                <a:cubicBezTo>
                  <a:pt x="1645920" y="1240644"/>
                  <a:pt x="1277468" y="1609096"/>
                  <a:pt x="822960" y="1609096"/>
                </a:cubicBezTo>
                <a:cubicBezTo>
                  <a:pt x="368452" y="1609096"/>
                  <a:pt x="0" y="1240644"/>
                  <a:pt x="0" y="786136"/>
                </a:cubicBezTo>
                <a:lnTo>
                  <a:pt x="1978" y="746980"/>
                </a:lnTo>
                <a:lnTo>
                  <a:pt x="369707" y="746980"/>
                </a:lnTo>
                <a:lnTo>
                  <a:pt x="365760" y="786136"/>
                </a:lnTo>
                <a:cubicBezTo>
                  <a:pt x="365760" y="1038641"/>
                  <a:pt x="570455" y="1243336"/>
                  <a:pt x="822960" y="1243336"/>
                </a:cubicBezTo>
                <a:cubicBezTo>
                  <a:pt x="1075465" y="1243336"/>
                  <a:pt x="1280160" y="1038641"/>
                  <a:pt x="1280160" y="786136"/>
                </a:cubicBezTo>
                <a:cubicBezTo>
                  <a:pt x="1280160" y="596758"/>
                  <a:pt x="1165019" y="434272"/>
                  <a:pt x="1000923" y="364865"/>
                </a:cubicBezTo>
                <a:lnTo>
                  <a:pt x="942355" y="346685"/>
                </a:lnTo>
                <a:close/>
              </a:path>
            </a:pathLst>
          </a:custGeom>
          <a:solidFill>
            <a:srgbClr val="44546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20" name="Freeform: Shape 19"/>
          <p:cNvSpPr>
            <a:spLocks noChangeAspect="1"/>
          </p:cNvSpPr>
          <p:nvPr/>
        </p:nvSpPr>
        <p:spPr>
          <a:xfrm>
            <a:off x="6669057" y="4545157"/>
            <a:ext cx="1645920" cy="1598402"/>
          </a:xfrm>
          <a:custGeom>
            <a:avLst/>
            <a:gdLst>
              <a:gd name="connsiteX0" fmla="*/ 557891 w 1645920"/>
              <a:gd name="connsiteY0" fmla="*/ 0 h 1598402"/>
              <a:gd name="connsiteX1" fmla="*/ 669117 w 1645920"/>
              <a:gd name="connsiteY1" fmla="*/ 346684 h 1598402"/>
              <a:gd name="connsiteX2" fmla="*/ 644997 w 1645920"/>
              <a:gd name="connsiteY2" fmla="*/ 354171 h 1598402"/>
              <a:gd name="connsiteX3" fmla="*/ 365760 w 1645920"/>
              <a:gd name="connsiteY3" fmla="*/ 775442 h 1598402"/>
              <a:gd name="connsiteX4" fmla="*/ 822960 w 1645920"/>
              <a:gd name="connsiteY4" fmla="*/ 1232642 h 1598402"/>
              <a:gd name="connsiteX5" fmla="*/ 1280160 w 1645920"/>
              <a:gd name="connsiteY5" fmla="*/ 775442 h 1598402"/>
              <a:gd name="connsiteX6" fmla="*/ 1277273 w 1645920"/>
              <a:gd name="connsiteY6" fmla="*/ 746796 h 1598402"/>
              <a:gd name="connsiteX7" fmla="*/ 1644474 w 1645920"/>
              <a:gd name="connsiteY7" fmla="*/ 746796 h 1598402"/>
              <a:gd name="connsiteX8" fmla="*/ 1645920 w 1645920"/>
              <a:gd name="connsiteY8" fmla="*/ 775442 h 1598402"/>
              <a:gd name="connsiteX9" fmla="*/ 822960 w 1645920"/>
              <a:gd name="connsiteY9" fmla="*/ 1598402 h 1598402"/>
              <a:gd name="connsiteX10" fmla="*/ 0 w 1645920"/>
              <a:gd name="connsiteY10" fmla="*/ 775442 h 1598402"/>
              <a:gd name="connsiteX11" fmla="*/ 502627 w 1645920"/>
              <a:gd name="connsiteY11" fmla="*/ 17155 h 1598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45920" h="1598402">
                <a:moveTo>
                  <a:pt x="557891" y="0"/>
                </a:moveTo>
                <a:lnTo>
                  <a:pt x="669117" y="346684"/>
                </a:lnTo>
                <a:lnTo>
                  <a:pt x="644997" y="354171"/>
                </a:lnTo>
                <a:cubicBezTo>
                  <a:pt x="480901" y="423578"/>
                  <a:pt x="365760" y="586064"/>
                  <a:pt x="365760" y="775442"/>
                </a:cubicBezTo>
                <a:cubicBezTo>
                  <a:pt x="365760" y="1027947"/>
                  <a:pt x="570455" y="1232642"/>
                  <a:pt x="822960" y="1232642"/>
                </a:cubicBezTo>
                <a:cubicBezTo>
                  <a:pt x="1075465" y="1232642"/>
                  <a:pt x="1280160" y="1027947"/>
                  <a:pt x="1280160" y="775442"/>
                </a:cubicBezTo>
                <a:lnTo>
                  <a:pt x="1277273" y="746796"/>
                </a:lnTo>
                <a:lnTo>
                  <a:pt x="1644474" y="746796"/>
                </a:lnTo>
                <a:lnTo>
                  <a:pt x="1645920" y="775442"/>
                </a:lnTo>
                <a:cubicBezTo>
                  <a:pt x="1645920" y="1229950"/>
                  <a:pt x="1277468" y="1598402"/>
                  <a:pt x="822960" y="1598402"/>
                </a:cubicBezTo>
                <a:cubicBezTo>
                  <a:pt x="368452" y="1598402"/>
                  <a:pt x="0" y="1229950"/>
                  <a:pt x="0" y="775442"/>
                </a:cubicBezTo>
                <a:cubicBezTo>
                  <a:pt x="0" y="434561"/>
                  <a:pt x="207255" y="142087"/>
                  <a:pt x="502627" y="17155"/>
                </a:cubicBezTo>
                <a:close/>
              </a:path>
            </a:pathLst>
          </a:custGeom>
          <a:solidFill>
            <a:srgbClr val="7A7A7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22" name="Freeform: Shape 21"/>
          <p:cNvSpPr>
            <a:spLocks noChangeAspect="1"/>
          </p:cNvSpPr>
          <p:nvPr/>
        </p:nvSpPr>
        <p:spPr>
          <a:xfrm>
            <a:off x="6233532" y="3205129"/>
            <a:ext cx="1434476" cy="1645920"/>
          </a:xfrm>
          <a:custGeom>
            <a:avLst/>
            <a:gdLst>
              <a:gd name="connsiteX0" fmla="*/ 822960 w 1434476"/>
              <a:gd name="connsiteY0" fmla="*/ 0 h 1645920"/>
              <a:gd name="connsiteX1" fmla="*/ 1404881 w 1434476"/>
              <a:gd name="connsiteY1" fmla="*/ 241040 h 1645920"/>
              <a:gd name="connsiteX2" fmla="*/ 1434476 w 1434476"/>
              <a:gd name="connsiteY2" fmla="*/ 276909 h 1645920"/>
              <a:gd name="connsiteX3" fmla="*/ 1139407 w 1434476"/>
              <a:gd name="connsiteY3" fmla="*/ 494025 h 1645920"/>
              <a:gd name="connsiteX4" fmla="*/ 1078585 w 1434476"/>
              <a:gd name="connsiteY4" fmla="*/ 443843 h 1645920"/>
              <a:gd name="connsiteX5" fmla="*/ 822960 w 1434476"/>
              <a:gd name="connsiteY5" fmla="*/ 365760 h 1645920"/>
              <a:gd name="connsiteX6" fmla="*/ 365760 w 1434476"/>
              <a:gd name="connsiteY6" fmla="*/ 822960 h 1645920"/>
              <a:gd name="connsiteX7" fmla="*/ 822960 w 1434476"/>
              <a:gd name="connsiteY7" fmla="*/ 1280160 h 1645920"/>
              <a:gd name="connsiteX8" fmla="*/ 915102 w 1434476"/>
              <a:gd name="connsiteY8" fmla="*/ 1270872 h 1645920"/>
              <a:gd name="connsiteX9" fmla="*/ 966146 w 1434476"/>
              <a:gd name="connsiteY9" fmla="*/ 1255027 h 1645920"/>
              <a:gd name="connsiteX10" fmla="*/ 1078423 w 1434476"/>
              <a:gd name="connsiteY10" fmla="*/ 1604991 h 1645920"/>
              <a:gd name="connsiteX11" fmla="*/ 1067683 w 1434476"/>
              <a:gd name="connsiteY11" fmla="*/ 1608922 h 1645920"/>
              <a:gd name="connsiteX12" fmla="*/ 822960 w 1434476"/>
              <a:gd name="connsiteY12" fmla="*/ 1645920 h 1645920"/>
              <a:gd name="connsiteX13" fmla="*/ 0 w 1434476"/>
              <a:gd name="connsiteY13" fmla="*/ 822960 h 1645920"/>
              <a:gd name="connsiteX14" fmla="*/ 822960 w 1434476"/>
              <a:gd name="connsiteY14" fmla="*/ 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4476" h="1645920">
                <a:moveTo>
                  <a:pt x="822960" y="0"/>
                </a:moveTo>
                <a:cubicBezTo>
                  <a:pt x="1050214" y="0"/>
                  <a:pt x="1255954" y="92113"/>
                  <a:pt x="1404881" y="241040"/>
                </a:cubicBezTo>
                <a:lnTo>
                  <a:pt x="1434476" y="276909"/>
                </a:lnTo>
                <a:lnTo>
                  <a:pt x="1139407" y="494025"/>
                </a:lnTo>
                <a:lnTo>
                  <a:pt x="1078585" y="443843"/>
                </a:lnTo>
                <a:cubicBezTo>
                  <a:pt x="1005616" y="394545"/>
                  <a:pt x="917650" y="365760"/>
                  <a:pt x="822960" y="365760"/>
                </a:cubicBezTo>
                <a:cubicBezTo>
                  <a:pt x="570455" y="365760"/>
                  <a:pt x="365760" y="570455"/>
                  <a:pt x="365760" y="822960"/>
                </a:cubicBezTo>
                <a:cubicBezTo>
                  <a:pt x="365760" y="1075465"/>
                  <a:pt x="570455" y="1280160"/>
                  <a:pt x="822960" y="1280160"/>
                </a:cubicBezTo>
                <a:cubicBezTo>
                  <a:pt x="854523" y="1280160"/>
                  <a:pt x="885340" y="1276962"/>
                  <a:pt x="915102" y="1270872"/>
                </a:cubicBezTo>
                <a:lnTo>
                  <a:pt x="966146" y="1255027"/>
                </a:lnTo>
                <a:lnTo>
                  <a:pt x="1078423" y="1604991"/>
                </a:lnTo>
                <a:lnTo>
                  <a:pt x="1067683" y="1608922"/>
                </a:lnTo>
                <a:cubicBezTo>
                  <a:pt x="990375" y="1632967"/>
                  <a:pt x="908181" y="1645920"/>
                  <a:pt x="822960" y="1645920"/>
                </a:cubicBezTo>
                <a:cubicBezTo>
                  <a:pt x="368452" y="1645920"/>
                  <a:pt x="0" y="1277468"/>
                  <a:pt x="0" y="822960"/>
                </a:cubicBezTo>
                <a:cubicBezTo>
                  <a:pt x="0" y="368452"/>
                  <a:pt x="368452" y="0"/>
                  <a:pt x="822960" y="0"/>
                </a:cubicBezTo>
                <a:close/>
              </a:path>
            </a:pathLst>
          </a:custGeom>
          <a:solidFill>
            <a:srgbClr val="93939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26" name="Freeform: Shape 25"/>
          <p:cNvSpPr>
            <a:spLocks noChangeAspect="1"/>
          </p:cNvSpPr>
          <p:nvPr/>
        </p:nvSpPr>
        <p:spPr>
          <a:xfrm>
            <a:off x="7376214" y="3259447"/>
            <a:ext cx="291794" cy="345989"/>
          </a:xfrm>
          <a:custGeom>
            <a:avLst/>
            <a:gdLst>
              <a:gd name="connsiteX0" fmla="*/ 0 w 291794"/>
              <a:gd name="connsiteY0" fmla="*/ 0 h 345989"/>
              <a:gd name="connsiteX1" fmla="*/ 611 w 291794"/>
              <a:gd name="connsiteY1" fmla="*/ 223 h 345989"/>
              <a:gd name="connsiteX2" fmla="*/ 262199 w 291794"/>
              <a:gd name="connsiteY2" fmla="*/ 176591 h 345989"/>
              <a:gd name="connsiteX3" fmla="*/ 291794 w 291794"/>
              <a:gd name="connsiteY3" fmla="*/ 212460 h 345989"/>
              <a:gd name="connsiteX4" fmla="*/ 110324 w 291794"/>
              <a:gd name="connsiteY4" fmla="*/ 345989 h 345989"/>
              <a:gd name="connsiteX5" fmla="*/ 61418 w 291794"/>
              <a:gd name="connsiteY5" fmla="*/ 255885 h 345989"/>
              <a:gd name="connsiteX6" fmla="*/ 994 w 291794"/>
              <a:gd name="connsiteY6" fmla="*/ 19695 h 345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1794" h="345989">
                <a:moveTo>
                  <a:pt x="0" y="0"/>
                </a:moveTo>
                <a:lnTo>
                  <a:pt x="611" y="223"/>
                </a:lnTo>
                <a:cubicBezTo>
                  <a:pt x="99069" y="41868"/>
                  <a:pt x="187736" y="102128"/>
                  <a:pt x="262199" y="176591"/>
                </a:cubicBezTo>
                <a:lnTo>
                  <a:pt x="291794" y="212460"/>
                </a:lnTo>
                <a:lnTo>
                  <a:pt x="110324" y="345989"/>
                </a:lnTo>
                <a:lnTo>
                  <a:pt x="61418" y="255885"/>
                </a:lnTo>
                <a:cubicBezTo>
                  <a:pt x="30185" y="182042"/>
                  <a:pt x="9423" y="102692"/>
                  <a:pt x="994" y="19695"/>
                </a:cubicBezTo>
                <a:close/>
              </a:path>
            </a:pathLst>
          </a:custGeom>
          <a:solidFill>
            <a:srgbClr val="FE4A1E"/>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23" name="Pentagon 22"/>
          <p:cNvSpPr/>
          <p:nvPr/>
        </p:nvSpPr>
        <p:spPr>
          <a:xfrm>
            <a:off x="7035244" y="3116795"/>
            <a:ext cx="2258290" cy="2175164"/>
          </a:xfrm>
          <a:prstGeom prst="pentagon">
            <a:avLst/>
          </a:prstGeom>
          <a:solidFill>
            <a:schemeClr val="bg2">
              <a:lumMod val="1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27" name="TextBox 26"/>
          <p:cNvSpPr txBox="1"/>
          <p:nvPr/>
        </p:nvSpPr>
        <p:spPr>
          <a:xfrm>
            <a:off x="672151" y="2626823"/>
            <a:ext cx="2823785" cy="3631763"/>
          </a:xfrm>
          <a:prstGeom prst="rect">
            <a:avLst/>
          </a:prstGeom>
          <a:noFill/>
        </p:spPr>
        <p:txBody>
          <a:bodyPr wrap="square" rtlCol="0">
            <a:spAutoFit/>
          </a:bodyPr>
          <a:lstStyle/>
          <a:p>
            <a:r>
              <a:rPr lang="en-US" sz="2000" b="1" dirty="0">
                <a:solidFill>
                  <a:schemeClr val="bg1"/>
                </a:solidFill>
                <a:latin typeface="Candara" panose="020E0502030303020204" pitchFamily="34" charset="0"/>
              </a:rPr>
              <a:t>5 STEP PROCESS</a:t>
            </a:r>
          </a:p>
          <a:p>
            <a:endParaRPr lang="en-US" sz="10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28" name="TextBox 27"/>
          <p:cNvSpPr txBox="1"/>
          <p:nvPr/>
        </p:nvSpPr>
        <p:spPr>
          <a:xfrm>
            <a:off x="7064697" y="893017"/>
            <a:ext cx="3228696" cy="1431161"/>
          </a:xfrm>
          <a:prstGeom prst="rect">
            <a:avLst/>
          </a:prstGeom>
          <a:noFill/>
        </p:spPr>
        <p:txBody>
          <a:bodyPr wrap="square" rtlCol="0">
            <a:spAutoFit/>
          </a:bodyPr>
          <a:lstStyle/>
          <a:p>
            <a:r>
              <a:rPr lang="en-US" b="1" dirty="0">
                <a:solidFill>
                  <a:srgbClr val="FE4A1E"/>
                </a:solidFill>
                <a:latin typeface="Candara" panose="020E0502030303020204" pitchFamily="34" charset="0"/>
              </a:rPr>
              <a:t>Step 1</a:t>
            </a:r>
          </a:p>
          <a:p>
            <a:endParaRPr lang="en-US" sz="10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3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29" name="TextBox 28"/>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sp>
        <p:nvSpPr>
          <p:cNvPr id="30" name="TextBox 29"/>
          <p:cNvSpPr txBox="1"/>
          <p:nvPr/>
        </p:nvSpPr>
        <p:spPr>
          <a:xfrm>
            <a:off x="9694229" y="2046286"/>
            <a:ext cx="2468928" cy="1631216"/>
          </a:xfrm>
          <a:prstGeom prst="rect">
            <a:avLst/>
          </a:prstGeom>
          <a:noFill/>
        </p:spPr>
        <p:txBody>
          <a:bodyPr wrap="square" rtlCol="0">
            <a:spAutoFit/>
          </a:bodyPr>
          <a:lstStyle/>
          <a:p>
            <a:r>
              <a:rPr lang="en-US" b="1" dirty="0">
                <a:solidFill>
                  <a:srgbClr val="5C9AD3"/>
                </a:solidFill>
                <a:latin typeface="Candara" panose="020E0502030303020204" pitchFamily="34" charset="0"/>
              </a:rPr>
              <a:t>Step 2</a:t>
            </a:r>
          </a:p>
          <a:p>
            <a:endParaRPr lang="en-US" sz="10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3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31" name="TextBox 30"/>
          <p:cNvSpPr txBox="1"/>
          <p:nvPr/>
        </p:nvSpPr>
        <p:spPr>
          <a:xfrm>
            <a:off x="9694229" y="5089031"/>
            <a:ext cx="2468928" cy="1631216"/>
          </a:xfrm>
          <a:prstGeom prst="rect">
            <a:avLst/>
          </a:prstGeom>
          <a:noFill/>
        </p:spPr>
        <p:txBody>
          <a:bodyPr wrap="square" rtlCol="0">
            <a:spAutoFit/>
          </a:bodyPr>
          <a:lstStyle/>
          <a:p>
            <a:r>
              <a:rPr lang="en-US" b="1" dirty="0">
                <a:solidFill>
                  <a:srgbClr val="44546B"/>
                </a:solidFill>
                <a:latin typeface="Candara" panose="020E0502030303020204" pitchFamily="34" charset="0"/>
              </a:rPr>
              <a:t>Step 3</a:t>
            </a:r>
          </a:p>
          <a:p>
            <a:endParaRPr lang="en-US" sz="10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3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32" name="TextBox 31"/>
          <p:cNvSpPr txBox="1"/>
          <p:nvPr/>
        </p:nvSpPr>
        <p:spPr>
          <a:xfrm>
            <a:off x="4506973" y="2046286"/>
            <a:ext cx="2468928" cy="1631216"/>
          </a:xfrm>
          <a:prstGeom prst="rect">
            <a:avLst/>
          </a:prstGeom>
          <a:noFill/>
        </p:spPr>
        <p:txBody>
          <a:bodyPr wrap="square" rtlCol="0">
            <a:spAutoFit/>
          </a:bodyPr>
          <a:lstStyle/>
          <a:p>
            <a:r>
              <a:rPr lang="en-US" b="1" dirty="0">
                <a:solidFill>
                  <a:srgbClr val="939393"/>
                </a:solidFill>
                <a:latin typeface="Candara" panose="020E0502030303020204" pitchFamily="34" charset="0"/>
              </a:rPr>
              <a:t>Step 5</a:t>
            </a:r>
          </a:p>
          <a:p>
            <a:endParaRPr lang="en-US" sz="10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3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33" name="TextBox 32"/>
          <p:cNvSpPr txBox="1"/>
          <p:nvPr/>
        </p:nvSpPr>
        <p:spPr>
          <a:xfrm>
            <a:off x="4506973" y="5089031"/>
            <a:ext cx="2468928" cy="1631216"/>
          </a:xfrm>
          <a:prstGeom prst="rect">
            <a:avLst/>
          </a:prstGeom>
          <a:noFill/>
        </p:spPr>
        <p:txBody>
          <a:bodyPr wrap="square" rtlCol="0">
            <a:spAutoFit/>
          </a:bodyPr>
          <a:lstStyle/>
          <a:p>
            <a:r>
              <a:rPr lang="en-US" b="1" dirty="0">
                <a:solidFill>
                  <a:srgbClr val="7A7A7A"/>
                </a:solidFill>
                <a:latin typeface="Candara" panose="020E0502030303020204" pitchFamily="34" charset="0"/>
              </a:rPr>
              <a:t>Step 4</a:t>
            </a:r>
          </a:p>
          <a:p>
            <a:endParaRPr lang="en-US" sz="10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3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nvGrpSpPr>
          <p:cNvPr id="34" name="Group 33"/>
          <p:cNvGrpSpPr>
            <a:grpSpLocks noChangeAspect="1"/>
          </p:cNvGrpSpPr>
          <p:nvPr/>
        </p:nvGrpSpPr>
        <p:grpSpPr>
          <a:xfrm>
            <a:off x="7959270" y="3932220"/>
            <a:ext cx="464991" cy="640080"/>
            <a:chOff x="3291055" y="1604118"/>
            <a:chExt cx="552452" cy="760475"/>
          </a:xfrm>
          <a:solidFill>
            <a:schemeClr val="bg1"/>
          </a:solidFill>
        </p:grpSpPr>
        <p:sp>
          <p:nvSpPr>
            <p:cNvPr id="35" name="Freeform 5"/>
            <p:cNvSpPr>
              <a:spLocks noEditPoints="1"/>
            </p:cNvSpPr>
            <p:nvPr/>
          </p:nvSpPr>
          <p:spPr bwMode="auto">
            <a:xfrm>
              <a:off x="3291055" y="1604118"/>
              <a:ext cx="552452" cy="760475"/>
            </a:xfrm>
            <a:custGeom>
              <a:avLst/>
              <a:gdLst/>
              <a:ahLst/>
              <a:cxnLst>
                <a:cxn ang="0">
                  <a:pos x="55" y="19"/>
                </a:cxn>
                <a:cxn ang="0">
                  <a:pos x="55" y="17"/>
                </a:cxn>
                <a:cxn ang="0">
                  <a:pos x="51" y="13"/>
                </a:cxn>
                <a:cxn ang="0">
                  <a:pos x="43" y="13"/>
                </a:cxn>
                <a:cxn ang="0">
                  <a:pos x="44" y="9"/>
                </a:cxn>
                <a:cxn ang="0">
                  <a:pos x="36" y="0"/>
                </a:cxn>
                <a:cxn ang="0">
                  <a:pos x="27" y="9"/>
                </a:cxn>
                <a:cxn ang="0">
                  <a:pos x="28" y="13"/>
                </a:cxn>
                <a:cxn ang="0">
                  <a:pos x="22" y="13"/>
                </a:cxn>
                <a:cxn ang="0">
                  <a:pos x="17" y="17"/>
                </a:cxn>
                <a:cxn ang="0">
                  <a:pos x="17" y="19"/>
                </a:cxn>
                <a:cxn ang="0">
                  <a:pos x="7" y="19"/>
                </a:cxn>
                <a:cxn ang="0">
                  <a:pos x="0" y="26"/>
                </a:cxn>
                <a:cxn ang="0">
                  <a:pos x="0" y="95"/>
                </a:cxn>
                <a:cxn ang="0">
                  <a:pos x="7" y="102"/>
                </a:cxn>
                <a:cxn ang="0">
                  <a:pos x="66" y="102"/>
                </a:cxn>
                <a:cxn ang="0">
                  <a:pos x="73" y="95"/>
                </a:cxn>
                <a:cxn ang="0">
                  <a:pos x="73" y="26"/>
                </a:cxn>
                <a:cxn ang="0">
                  <a:pos x="66" y="19"/>
                </a:cxn>
                <a:cxn ang="0">
                  <a:pos x="55" y="19"/>
                </a:cxn>
                <a:cxn ang="0">
                  <a:pos x="31" y="9"/>
                </a:cxn>
                <a:cxn ang="0">
                  <a:pos x="36" y="3"/>
                </a:cxn>
                <a:cxn ang="0">
                  <a:pos x="41" y="9"/>
                </a:cxn>
                <a:cxn ang="0">
                  <a:pos x="39" y="13"/>
                </a:cxn>
                <a:cxn ang="0">
                  <a:pos x="32" y="13"/>
                </a:cxn>
                <a:cxn ang="0">
                  <a:pos x="31" y="9"/>
                </a:cxn>
                <a:cxn ang="0">
                  <a:pos x="66" y="91"/>
                </a:cxn>
                <a:cxn ang="0">
                  <a:pos x="61" y="95"/>
                </a:cxn>
                <a:cxn ang="0">
                  <a:pos x="11" y="95"/>
                </a:cxn>
                <a:cxn ang="0">
                  <a:pos x="7" y="91"/>
                </a:cxn>
                <a:cxn ang="0">
                  <a:pos x="7" y="31"/>
                </a:cxn>
                <a:cxn ang="0">
                  <a:pos x="11" y="26"/>
                </a:cxn>
                <a:cxn ang="0">
                  <a:pos x="17" y="26"/>
                </a:cxn>
                <a:cxn ang="0">
                  <a:pos x="21" y="30"/>
                </a:cxn>
                <a:cxn ang="0">
                  <a:pos x="52" y="30"/>
                </a:cxn>
                <a:cxn ang="0">
                  <a:pos x="55" y="26"/>
                </a:cxn>
                <a:cxn ang="0">
                  <a:pos x="61" y="26"/>
                </a:cxn>
                <a:cxn ang="0">
                  <a:pos x="66" y="31"/>
                </a:cxn>
                <a:cxn ang="0">
                  <a:pos x="66" y="91"/>
                </a:cxn>
                <a:cxn ang="0">
                  <a:pos x="66" y="91"/>
                </a:cxn>
                <a:cxn ang="0">
                  <a:pos x="66" y="91"/>
                </a:cxn>
              </a:cxnLst>
              <a:rect l="0" t="0" r="r" b="b"/>
              <a:pathLst>
                <a:path w="73" h="102">
                  <a:moveTo>
                    <a:pt x="55" y="19"/>
                  </a:moveTo>
                  <a:cubicBezTo>
                    <a:pt x="55" y="17"/>
                    <a:pt x="55" y="17"/>
                    <a:pt x="55" y="17"/>
                  </a:cubicBezTo>
                  <a:cubicBezTo>
                    <a:pt x="55" y="15"/>
                    <a:pt x="53" y="13"/>
                    <a:pt x="51" y="13"/>
                  </a:cubicBezTo>
                  <a:cubicBezTo>
                    <a:pt x="43" y="13"/>
                    <a:pt x="43" y="13"/>
                    <a:pt x="43" y="13"/>
                  </a:cubicBezTo>
                  <a:cubicBezTo>
                    <a:pt x="44" y="11"/>
                    <a:pt x="44" y="10"/>
                    <a:pt x="44" y="9"/>
                  </a:cubicBezTo>
                  <a:cubicBezTo>
                    <a:pt x="44" y="4"/>
                    <a:pt x="40" y="0"/>
                    <a:pt x="36" y="0"/>
                  </a:cubicBezTo>
                  <a:cubicBezTo>
                    <a:pt x="31" y="0"/>
                    <a:pt x="27" y="4"/>
                    <a:pt x="27" y="9"/>
                  </a:cubicBezTo>
                  <a:cubicBezTo>
                    <a:pt x="27" y="10"/>
                    <a:pt x="27" y="11"/>
                    <a:pt x="28" y="13"/>
                  </a:cubicBezTo>
                  <a:cubicBezTo>
                    <a:pt x="22" y="13"/>
                    <a:pt x="22" y="13"/>
                    <a:pt x="22" y="13"/>
                  </a:cubicBezTo>
                  <a:cubicBezTo>
                    <a:pt x="19" y="13"/>
                    <a:pt x="17" y="15"/>
                    <a:pt x="17" y="17"/>
                  </a:cubicBezTo>
                  <a:cubicBezTo>
                    <a:pt x="17" y="19"/>
                    <a:pt x="17" y="19"/>
                    <a:pt x="17" y="19"/>
                  </a:cubicBezTo>
                  <a:cubicBezTo>
                    <a:pt x="7" y="19"/>
                    <a:pt x="7" y="19"/>
                    <a:pt x="7" y="19"/>
                  </a:cubicBezTo>
                  <a:cubicBezTo>
                    <a:pt x="3" y="19"/>
                    <a:pt x="0" y="23"/>
                    <a:pt x="0" y="26"/>
                  </a:cubicBezTo>
                  <a:cubicBezTo>
                    <a:pt x="0" y="95"/>
                    <a:pt x="0" y="95"/>
                    <a:pt x="0" y="95"/>
                  </a:cubicBezTo>
                  <a:cubicBezTo>
                    <a:pt x="0" y="99"/>
                    <a:pt x="3" y="102"/>
                    <a:pt x="7" y="102"/>
                  </a:cubicBezTo>
                  <a:cubicBezTo>
                    <a:pt x="66" y="102"/>
                    <a:pt x="66" y="102"/>
                    <a:pt x="66" y="102"/>
                  </a:cubicBezTo>
                  <a:cubicBezTo>
                    <a:pt x="70" y="102"/>
                    <a:pt x="73" y="99"/>
                    <a:pt x="73" y="95"/>
                  </a:cubicBezTo>
                  <a:cubicBezTo>
                    <a:pt x="73" y="26"/>
                    <a:pt x="73" y="26"/>
                    <a:pt x="73" y="26"/>
                  </a:cubicBezTo>
                  <a:cubicBezTo>
                    <a:pt x="73" y="23"/>
                    <a:pt x="70" y="19"/>
                    <a:pt x="66" y="19"/>
                  </a:cubicBezTo>
                  <a:lnTo>
                    <a:pt x="55" y="19"/>
                  </a:lnTo>
                  <a:close/>
                  <a:moveTo>
                    <a:pt x="31" y="9"/>
                  </a:moveTo>
                  <a:cubicBezTo>
                    <a:pt x="31" y="6"/>
                    <a:pt x="33" y="3"/>
                    <a:pt x="36" y="3"/>
                  </a:cubicBezTo>
                  <a:cubicBezTo>
                    <a:pt x="38" y="3"/>
                    <a:pt x="41" y="6"/>
                    <a:pt x="41" y="9"/>
                  </a:cubicBezTo>
                  <a:cubicBezTo>
                    <a:pt x="41" y="10"/>
                    <a:pt x="40" y="12"/>
                    <a:pt x="39" y="13"/>
                  </a:cubicBezTo>
                  <a:cubicBezTo>
                    <a:pt x="32" y="13"/>
                    <a:pt x="32" y="13"/>
                    <a:pt x="32" y="13"/>
                  </a:cubicBezTo>
                  <a:cubicBezTo>
                    <a:pt x="31" y="12"/>
                    <a:pt x="31" y="10"/>
                    <a:pt x="31" y="9"/>
                  </a:cubicBezTo>
                  <a:close/>
                  <a:moveTo>
                    <a:pt x="66" y="91"/>
                  </a:moveTo>
                  <a:cubicBezTo>
                    <a:pt x="66" y="94"/>
                    <a:pt x="64" y="95"/>
                    <a:pt x="61" y="95"/>
                  </a:cubicBezTo>
                  <a:cubicBezTo>
                    <a:pt x="11" y="95"/>
                    <a:pt x="11" y="95"/>
                    <a:pt x="11" y="95"/>
                  </a:cubicBezTo>
                  <a:cubicBezTo>
                    <a:pt x="9" y="95"/>
                    <a:pt x="7" y="94"/>
                    <a:pt x="7" y="91"/>
                  </a:cubicBezTo>
                  <a:cubicBezTo>
                    <a:pt x="7" y="31"/>
                    <a:pt x="7" y="31"/>
                    <a:pt x="7" y="31"/>
                  </a:cubicBezTo>
                  <a:cubicBezTo>
                    <a:pt x="7" y="28"/>
                    <a:pt x="9" y="26"/>
                    <a:pt x="11" y="26"/>
                  </a:cubicBezTo>
                  <a:cubicBezTo>
                    <a:pt x="17" y="26"/>
                    <a:pt x="17" y="26"/>
                    <a:pt x="17" y="26"/>
                  </a:cubicBezTo>
                  <a:cubicBezTo>
                    <a:pt x="17" y="28"/>
                    <a:pt x="19" y="30"/>
                    <a:pt x="21" y="30"/>
                  </a:cubicBezTo>
                  <a:cubicBezTo>
                    <a:pt x="52" y="30"/>
                    <a:pt x="52" y="30"/>
                    <a:pt x="52" y="30"/>
                  </a:cubicBezTo>
                  <a:cubicBezTo>
                    <a:pt x="54" y="30"/>
                    <a:pt x="55" y="28"/>
                    <a:pt x="55" y="26"/>
                  </a:cubicBezTo>
                  <a:cubicBezTo>
                    <a:pt x="61" y="26"/>
                    <a:pt x="61" y="26"/>
                    <a:pt x="61" y="26"/>
                  </a:cubicBezTo>
                  <a:cubicBezTo>
                    <a:pt x="64" y="26"/>
                    <a:pt x="66" y="28"/>
                    <a:pt x="66" y="31"/>
                  </a:cubicBezTo>
                  <a:lnTo>
                    <a:pt x="66" y="91"/>
                  </a:lnTo>
                  <a:close/>
                  <a:moveTo>
                    <a:pt x="66" y="91"/>
                  </a:moveTo>
                  <a:cubicBezTo>
                    <a:pt x="66" y="91"/>
                    <a:pt x="66" y="91"/>
                    <a:pt x="66" y="9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36" name="Freeform 6"/>
            <p:cNvSpPr>
              <a:spLocks noEditPoints="1"/>
            </p:cNvSpPr>
            <p:nvPr/>
          </p:nvSpPr>
          <p:spPr bwMode="auto">
            <a:xfrm>
              <a:off x="3396771" y="1872387"/>
              <a:ext cx="90939" cy="89802"/>
            </a:xfrm>
            <a:custGeom>
              <a:avLst/>
              <a:gdLst/>
              <a:ahLst/>
              <a:cxnLst>
                <a:cxn ang="0">
                  <a:pos x="12" y="6"/>
                </a:cxn>
                <a:cxn ang="0">
                  <a:pos x="6" y="12"/>
                </a:cxn>
                <a:cxn ang="0">
                  <a:pos x="0" y="6"/>
                </a:cxn>
                <a:cxn ang="0">
                  <a:pos x="6" y="0"/>
                </a:cxn>
                <a:cxn ang="0">
                  <a:pos x="12" y="6"/>
                </a:cxn>
                <a:cxn ang="0">
                  <a:pos x="12" y="6"/>
                </a:cxn>
                <a:cxn ang="0">
                  <a:pos x="12" y="6"/>
                </a:cxn>
              </a:cxnLst>
              <a:rect l="0" t="0" r="r" b="b"/>
              <a:pathLst>
                <a:path w="12" h="12">
                  <a:moveTo>
                    <a:pt x="12" y="6"/>
                  </a:moveTo>
                  <a:cubicBezTo>
                    <a:pt x="12" y="9"/>
                    <a:pt x="9" y="12"/>
                    <a:pt x="6" y="12"/>
                  </a:cubicBezTo>
                  <a:cubicBezTo>
                    <a:pt x="3" y="12"/>
                    <a:pt x="0" y="9"/>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37" name="Freeform 7"/>
            <p:cNvSpPr>
              <a:spLocks noEditPoints="1"/>
            </p:cNvSpPr>
            <p:nvPr/>
          </p:nvSpPr>
          <p:spPr bwMode="auto">
            <a:xfrm>
              <a:off x="3518402" y="1895122"/>
              <a:ext cx="211432" cy="44333"/>
            </a:xfrm>
            <a:custGeom>
              <a:avLst/>
              <a:gdLst/>
              <a:ahLst/>
              <a:cxnLst>
                <a:cxn ang="0">
                  <a:pos x="24" y="0"/>
                </a:cxn>
                <a:cxn ang="0">
                  <a:pos x="4" y="0"/>
                </a:cxn>
                <a:cxn ang="0">
                  <a:pos x="0" y="3"/>
                </a:cxn>
                <a:cxn ang="0">
                  <a:pos x="4" y="6"/>
                </a:cxn>
                <a:cxn ang="0">
                  <a:pos x="24" y="6"/>
                </a:cxn>
                <a:cxn ang="0">
                  <a:pos x="28" y="3"/>
                </a:cxn>
                <a:cxn ang="0">
                  <a:pos x="24" y="0"/>
                </a:cxn>
                <a:cxn ang="0">
                  <a:pos x="24" y="0"/>
                </a:cxn>
                <a:cxn ang="0">
                  <a:pos x="24" y="0"/>
                </a:cxn>
              </a:cxnLst>
              <a:rect l="0" t="0" r="r" b="b"/>
              <a:pathLst>
                <a:path w="28" h="6">
                  <a:moveTo>
                    <a:pt x="24" y="0"/>
                  </a:moveTo>
                  <a:cubicBezTo>
                    <a:pt x="4" y="0"/>
                    <a:pt x="4" y="0"/>
                    <a:pt x="4" y="0"/>
                  </a:cubicBezTo>
                  <a:cubicBezTo>
                    <a:pt x="2" y="0"/>
                    <a:pt x="0" y="1"/>
                    <a:pt x="0" y="3"/>
                  </a:cubicBezTo>
                  <a:cubicBezTo>
                    <a:pt x="0" y="5"/>
                    <a:pt x="2" y="6"/>
                    <a:pt x="4" y="6"/>
                  </a:cubicBezTo>
                  <a:cubicBezTo>
                    <a:pt x="24" y="6"/>
                    <a:pt x="24" y="6"/>
                    <a:pt x="24" y="6"/>
                  </a:cubicBezTo>
                  <a:cubicBezTo>
                    <a:pt x="26" y="6"/>
                    <a:pt x="28" y="5"/>
                    <a:pt x="28" y="3"/>
                  </a:cubicBezTo>
                  <a:cubicBezTo>
                    <a:pt x="28" y="1"/>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38" name="Freeform 8"/>
            <p:cNvSpPr>
              <a:spLocks noEditPoints="1"/>
            </p:cNvSpPr>
            <p:nvPr/>
          </p:nvSpPr>
          <p:spPr bwMode="auto">
            <a:xfrm>
              <a:off x="3396771" y="1999701"/>
              <a:ext cx="90939" cy="89802"/>
            </a:xfrm>
            <a:custGeom>
              <a:avLst/>
              <a:gdLst/>
              <a:ahLst/>
              <a:cxnLst>
                <a:cxn ang="0">
                  <a:pos x="12" y="6"/>
                </a:cxn>
                <a:cxn ang="0">
                  <a:pos x="6" y="12"/>
                </a:cxn>
                <a:cxn ang="0">
                  <a:pos x="0" y="6"/>
                </a:cxn>
                <a:cxn ang="0">
                  <a:pos x="6" y="0"/>
                </a:cxn>
                <a:cxn ang="0">
                  <a:pos x="12" y="6"/>
                </a:cxn>
                <a:cxn ang="0">
                  <a:pos x="12" y="6"/>
                </a:cxn>
                <a:cxn ang="0">
                  <a:pos x="12" y="6"/>
                </a:cxn>
              </a:cxnLst>
              <a:rect l="0" t="0" r="r" b="b"/>
              <a:pathLst>
                <a:path w="12" h="12">
                  <a:moveTo>
                    <a:pt x="12" y="6"/>
                  </a:moveTo>
                  <a:cubicBezTo>
                    <a:pt x="12" y="10"/>
                    <a:pt x="9" y="12"/>
                    <a:pt x="6" y="12"/>
                  </a:cubicBezTo>
                  <a:cubicBezTo>
                    <a:pt x="3" y="12"/>
                    <a:pt x="0" y="10"/>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39" name="Freeform 9"/>
            <p:cNvSpPr>
              <a:spLocks noEditPoints="1"/>
            </p:cNvSpPr>
            <p:nvPr/>
          </p:nvSpPr>
          <p:spPr bwMode="auto">
            <a:xfrm>
              <a:off x="3518402" y="2021299"/>
              <a:ext cx="211432" cy="52290"/>
            </a:xfrm>
            <a:custGeom>
              <a:avLst/>
              <a:gdLst/>
              <a:ahLst/>
              <a:cxnLst>
                <a:cxn ang="0">
                  <a:pos x="24" y="0"/>
                </a:cxn>
                <a:cxn ang="0">
                  <a:pos x="4" y="0"/>
                </a:cxn>
                <a:cxn ang="0">
                  <a:pos x="0" y="3"/>
                </a:cxn>
                <a:cxn ang="0">
                  <a:pos x="4" y="7"/>
                </a:cxn>
                <a:cxn ang="0">
                  <a:pos x="24" y="7"/>
                </a:cxn>
                <a:cxn ang="0">
                  <a:pos x="28" y="3"/>
                </a:cxn>
                <a:cxn ang="0">
                  <a:pos x="24" y="0"/>
                </a:cxn>
                <a:cxn ang="0">
                  <a:pos x="24" y="0"/>
                </a:cxn>
                <a:cxn ang="0">
                  <a:pos x="24" y="0"/>
                </a:cxn>
              </a:cxnLst>
              <a:rect l="0" t="0" r="r" b="b"/>
              <a:pathLst>
                <a:path w="28" h="7">
                  <a:moveTo>
                    <a:pt x="24" y="0"/>
                  </a:moveTo>
                  <a:cubicBezTo>
                    <a:pt x="4" y="0"/>
                    <a:pt x="4" y="0"/>
                    <a:pt x="4" y="0"/>
                  </a:cubicBezTo>
                  <a:cubicBezTo>
                    <a:pt x="2" y="0"/>
                    <a:pt x="0" y="1"/>
                    <a:pt x="0" y="3"/>
                  </a:cubicBezTo>
                  <a:cubicBezTo>
                    <a:pt x="0" y="5"/>
                    <a:pt x="2" y="7"/>
                    <a:pt x="4" y="7"/>
                  </a:cubicBezTo>
                  <a:cubicBezTo>
                    <a:pt x="24" y="7"/>
                    <a:pt x="24" y="7"/>
                    <a:pt x="24" y="7"/>
                  </a:cubicBezTo>
                  <a:cubicBezTo>
                    <a:pt x="26" y="7"/>
                    <a:pt x="28" y="5"/>
                    <a:pt x="28" y="3"/>
                  </a:cubicBezTo>
                  <a:cubicBezTo>
                    <a:pt x="28" y="1"/>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40" name="Freeform 10"/>
            <p:cNvSpPr>
              <a:spLocks noEditPoints="1"/>
            </p:cNvSpPr>
            <p:nvPr/>
          </p:nvSpPr>
          <p:spPr bwMode="auto">
            <a:xfrm>
              <a:off x="3396771" y="2133836"/>
              <a:ext cx="90939" cy="96622"/>
            </a:xfrm>
            <a:custGeom>
              <a:avLst/>
              <a:gdLst/>
              <a:ahLst/>
              <a:cxnLst>
                <a:cxn ang="0">
                  <a:pos x="12" y="7"/>
                </a:cxn>
                <a:cxn ang="0">
                  <a:pos x="6" y="13"/>
                </a:cxn>
                <a:cxn ang="0">
                  <a:pos x="0" y="7"/>
                </a:cxn>
                <a:cxn ang="0">
                  <a:pos x="6" y="0"/>
                </a:cxn>
                <a:cxn ang="0">
                  <a:pos x="12" y="7"/>
                </a:cxn>
                <a:cxn ang="0">
                  <a:pos x="12" y="7"/>
                </a:cxn>
                <a:cxn ang="0">
                  <a:pos x="12" y="7"/>
                </a:cxn>
              </a:cxnLst>
              <a:rect l="0" t="0" r="r" b="b"/>
              <a:pathLst>
                <a:path w="12" h="13">
                  <a:moveTo>
                    <a:pt x="12" y="7"/>
                  </a:moveTo>
                  <a:cubicBezTo>
                    <a:pt x="12" y="10"/>
                    <a:pt x="9" y="13"/>
                    <a:pt x="6" y="13"/>
                  </a:cubicBezTo>
                  <a:cubicBezTo>
                    <a:pt x="3" y="13"/>
                    <a:pt x="0" y="10"/>
                    <a:pt x="0" y="7"/>
                  </a:cubicBezTo>
                  <a:cubicBezTo>
                    <a:pt x="0" y="3"/>
                    <a:pt x="3" y="0"/>
                    <a:pt x="6" y="0"/>
                  </a:cubicBezTo>
                  <a:cubicBezTo>
                    <a:pt x="9" y="0"/>
                    <a:pt x="12" y="3"/>
                    <a:pt x="12" y="7"/>
                  </a:cubicBezTo>
                  <a:close/>
                  <a:moveTo>
                    <a:pt x="12" y="7"/>
                  </a:moveTo>
                  <a:cubicBezTo>
                    <a:pt x="12" y="7"/>
                    <a:pt x="12" y="7"/>
                    <a:pt x="12" y="7"/>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41" name="Freeform 11"/>
            <p:cNvSpPr>
              <a:spLocks noEditPoints="1"/>
            </p:cNvSpPr>
            <p:nvPr/>
          </p:nvSpPr>
          <p:spPr bwMode="auto">
            <a:xfrm>
              <a:off x="3518402" y="2156571"/>
              <a:ext cx="211432" cy="52290"/>
            </a:xfrm>
            <a:custGeom>
              <a:avLst/>
              <a:gdLst/>
              <a:ahLst/>
              <a:cxnLst>
                <a:cxn ang="0">
                  <a:pos x="24" y="0"/>
                </a:cxn>
                <a:cxn ang="0">
                  <a:pos x="4" y="0"/>
                </a:cxn>
                <a:cxn ang="0">
                  <a:pos x="0" y="4"/>
                </a:cxn>
                <a:cxn ang="0">
                  <a:pos x="4" y="7"/>
                </a:cxn>
                <a:cxn ang="0">
                  <a:pos x="24" y="7"/>
                </a:cxn>
                <a:cxn ang="0">
                  <a:pos x="28" y="4"/>
                </a:cxn>
                <a:cxn ang="0">
                  <a:pos x="24" y="0"/>
                </a:cxn>
                <a:cxn ang="0">
                  <a:pos x="24" y="0"/>
                </a:cxn>
                <a:cxn ang="0">
                  <a:pos x="24" y="0"/>
                </a:cxn>
              </a:cxnLst>
              <a:rect l="0" t="0" r="r" b="b"/>
              <a:pathLst>
                <a:path w="28" h="7">
                  <a:moveTo>
                    <a:pt x="24" y="0"/>
                  </a:moveTo>
                  <a:cubicBezTo>
                    <a:pt x="4" y="0"/>
                    <a:pt x="4" y="0"/>
                    <a:pt x="4" y="0"/>
                  </a:cubicBezTo>
                  <a:cubicBezTo>
                    <a:pt x="2" y="0"/>
                    <a:pt x="0" y="2"/>
                    <a:pt x="0" y="4"/>
                  </a:cubicBezTo>
                  <a:cubicBezTo>
                    <a:pt x="0" y="5"/>
                    <a:pt x="2" y="7"/>
                    <a:pt x="4" y="7"/>
                  </a:cubicBezTo>
                  <a:cubicBezTo>
                    <a:pt x="24" y="7"/>
                    <a:pt x="24" y="7"/>
                    <a:pt x="24" y="7"/>
                  </a:cubicBezTo>
                  <a:cubicBezTo>
                    <a:pt x="26" y="7"/>
                    <a:pt x="28" y="5"/>
                    <a:pt x="28" y="4"/>
                  </a:cubicBezTo>
                  <a:cubicBezTo>
                    <a:pt x="28" y="2"/>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sp>
        <p:nvSpPr>
          <p:cNvPr id="42" name="Freeform: Shape 41"/>
          <p:cNvSpPr/>
          <p:nvPr/>
        </p:nvSpPr>
        <p:spPr>
          <a:xfrm>
            <a:off x="6585038" y="3570889"/>
            <a:ext cx="914400" cy="914400"/>
          </a:xfrm>
          <a:custGeom>
            <a:avLst/>
            <a:gdLst>
              <a:gd name="connsiteX0" fmla="*/ 457200 w 914400"/>
              <a:gd name="connsiteY0" fmla="*/ 0 h 914400"/>
              <a:gd name="connsiteX1" fmla="*/ 914400 w 914400"/>
              <a:gd name="connsiteY1" fmla="*/ 457200 h 914400"/>
              <a:gd name="connsiteX2" fmla="*/ 457200 w 914400"/>
              <a:gd name="connsiteY2" fmla="*/ 914400 h 914400"/>
              <a:gd name="connsiteX3" fmla="*/ 0 w 914400"/>
              <a:gd name="connsiteY3" fmla="*/ 457200 h 914400"/>
              <a:gd name="connsiteX4" fmla="*/ 457200 w 914400"/>
              <a:gd name="connsiteY4" fmla="*/ 0 h 914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 h="914400">
                <a:moveTo>
                  <a:pt x="457200" y="0"/>
                </a:moveTo>
                <a:cubicBezTo>
                  <a:pt x="709705" y="0"/>
                  <a:pt x="914400" y="204695"/>
                  <a:pt x="914400" y="457200"/>
                </a:cubicBezTo>
                <a:cubicBezTo>
                  <a:pt x="914400" y="709705"/>
                  <a:pt x="709705" y="914400"/>
                  <a:pt x="457200" y="914400"/>
                </a:cubicBezTo>
                <a:cubicBezTo>
                  <a:pt x="204695" y="914400"/>
                  <a:pt x="0" y="709705"/>
                  <a:pt x="0" y="457200"/>
                </a:cubicBezTo>
                <a:cubicBezTo>
                  <a:pt x="0" y="204695"/>
                  <a:pt x="204695" y="0"/>
                  <a:pt x="457200" y="0"/>
                </a:cubicBezTo>
                <a:close/>
              </a:path>
            </a:pathLst>
          </a:custGeom>
          <a:solidFill>
            <a:schemeClr val="bg2">
              <a:lumMod val="1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43" name="Freeform: Shape 42"/>
          <p:cNvSpPr/>
          <p:nvPr/>
        </p:nvSpPr>
        <p:spPr>
          <a:xfrm>
            <a:off x="7734974" y="2757953"/>
            <a:ext cx="914400" cy="914400"/>
          </a:xfrm>
          <a:custGeom>
            <a:avLst/>
            <a:gdLst>
              <a:gd name="connsiteX0" fmla="*/ 457200 w 914400"/>
              <a:gd name="connsiteY0" fmla="*/ 0 h 914400"/>
              <a:gd name="connsiteX1" fmla="*/ 914400 w 914400"/>
              <a:gd name="connsiteY1" fmla="*/ 457200 h 914400"/>
              <a:gd name="connsiteX2" fmla="*/ 457200 w 914400"/>
              <a:gd name="connsiteY2" fmla="*/ 914400 h 914400"/>
              <a:gd name="connsiteX3" fmla="*/ 0 w 914400"/>
              <a:gd name="connsiteY3" fmla="*/ 457200 h 914400"/>
              <a:gd name="connsiteX4" fmla="*/ 457200 w 914400"/>
              <a:gd name="connsiteY4" fmla="*/ 0 h 914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 h="914400">
                <a:moveTo>
                  <a:pt x="457200" y="0"/>
                </a:moveTo>
                <a:cubicBezTo>
                  <a:pt x="709705" y="0"/>
                  <a:pt x="914400" y="204695"/>
                  <a:pt x="914400" y="457200"/>
                </a:cubicBezTo>
                <a:cubicBezTo>
                  <a:pt x="914400" y="709705"/>
                  <a:pt x="709705" y="914400"/>
                  <a:pt x="457200" y="914400"/>
                </a:cubicBezTo>
                <a:cubicBezTo>
                  <a:pt x="204695" y="914400"/>
                  <a:pt x="0" y="709705"/>
                  <a:pt x="0" y="457200"/>
                </a:cubicBezTo>
                <a:cubicBezTo>
                  <a:pt x="0" y="204695"/>
                  <a:pt x="204695" y="0"/>
                  <a:pt x="457200" y="0"/>
                </a:cubicBezTo>
                <a:close/>
              </a:path>
            </a:pathLst>
          </a:custGeom>
          <a:solidFill>
            <a:schemeClr val="bg2">
              <a:lumMod val="1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44" name="Freeform: Shape 43"/>
          <p:cNvSpPr/>
          <p:nvPr/>
        </p:nvSpPr>
        <p:spPr>
          <a:xfrm>
            <a:off x="8839850" y="3578207"/>
            <a:ext cx="914400" cy="914400"/>
          </a:xfrm>
          <a:custGeom>
            <a:avLst/>
            <a:gdLst>
              <a:gd name="connsiteX0" fmla="*/ 457200 w 914400"/>
              <a:gd name="connsiteY0" fmla="*/ 0 h 914400"/>
              <a:gd name="connsiteX1" fmla="*/ 914400 w 914400"/>
              <a:gd name="connsiteY1" fmla="*/ 457200 h 914400"/>
              <a:gd name="connsiteX2" fmla="*/ 457200 w 914400"/>
              <a:gd name="connsiteY2" fmla="*/ 914400 h 914400"/>
              <a:gd name="connsiteX3" fmla="*/ 0 w 914400"/>
              <a:gd name="connsiteY3" fmla="*/ 457200 h 914400"/>
              <a:gd name="connsiteX4" fmla="*/ 457200 w 914400"/>
              <a:gd name="connsiteY4" fmla="*/ 0 h 914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 h="914400">
                <a:moveTo>
                  <a:pt x="457200" y="0"/>
                </a:moveTo>
                <a:cubicBezTo>
                  <a:pt x="709705" y="0"/>
                  <a:pt x="914400" y="204695"/>
                  <a:pt x="914400" y="457200"/>
                </a:cubicBezTo>
                <a:cubicBezTo>
                  <a:pt x="914400" y="709705"/>
                  <a:pt x="709705" y="914400"/>
                  <a:pt x="457200" y="914400"/>
                </a:cubicBezTo>
                <a:cubicBezTo>
                  <a:pt x="204695" y="914400"/>
                  <a:pt x="0" y="709705"/>
                  <a:pt x="0" y="457200"/>
                </a:cubicBezTo>
                <a:cubicBezTo>
                  <a:pt x="0" y="204695"/>
                  <a:pt x="204695" y="0"/>
                  <a:pt x="457200" y="0"/>
                </a:cubicBezTo>
                <a:close/>
              </a:path>
            </a:pathLst>
          </a:custGeom>
          <a:solidFill>
            <a:schemeClr val="bg2">
              <a:lumMod val="1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45" name="Freeform: Shape 44"/>
          <p:cNvSpPr/>
          <p:nvPr/>
        </p:nvSpPr>
        <p:spPr>
          <a:xfrm>
            <a:off x="7019403" y="4861559"/>
            <a:ext cx="914400" cy="914400"/>
          </a:xfrm>
          <a:custGeom>
            <a:avLst/>
            <a:gdLst>
              <a:gd name="connsiteX0" fmla="*/ 457200 w 914400"/>
              <a:gd name="connsiteY0" fmla="*/ 0 h 914400"/>
              <a:gd name="connsiteX1" fmla="*/ 914400 w 914400"/>
              <a:gd name="connsiteY1" fmla="*/ 457200 h 914400"/>
              <a:gd name="connsiteX2" fmla="*/ 457200 w 914400"/>
              <a:gd name="connsiteY2" fmla="*/ 914400 h 914400"/>
              <a:gd name="connsiteX3" fmla="*/ 0 w 914400"/>
              <a:gd name="connsiteY3" fmla="*/ 457200 h 914400"/>
              <a:gd name="connsiteX4" fmla="*/ 457200 w 914400"/>
              <a:gd name="connsiteY4" fmla="*/ 0 h 914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 h="914400">
                <a:moveTo>
                  <a:pt x="457200" y="0"/>
                </a:moveTo>
                <a:cubicBezTo>
                  <a:pt x="709705" y="0"/>
                  <a:pt x="914400" y="204695"/>
                  <a:pt x="914400" y="457200"/>
                </a:cubicBezTo>
                <a:cubicBezTo>
                  <a:pt x="914400" y="709705"/>
                  <a:pt x="709705" y="914400"/>
                  <a:pt x="457200" y="914400"/>
                </a:cubicBezTo>
                <a:cubicBezTo>
                  <a:pt x="204695" y="914400"/>
                  <a:pt x="0" y="709705"/>
                  <a:pt x="0" y="457200"/>
                </a:cubicBezTo>
                <a:cubicBezTo>
                  <a:pt x="0" y="204695"/>
                  <a:pt x="204695" y="0"/>
                  <a:pt x="457200" y="0"/>
                </a:cubicBezTo>
                <a:close/>
              </a:path>
            </a:pathLst>
          </a:custGeom>
          <a:solidFill>
            <a:schemeClr val="bg2">
              <a:lumMod val="1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46" name="Freeform: Shape 45"/>
          <p:cNvSpPr/>
          <p:nvPr/>
        </p:nvSpPr>
        <p:spPr>
          <a:xfrm>
            <a:off x="8415027" y="4884127"/>
            <a:ext cx="914400" cy="914400"/>
          </a:xfrm>
          <a:custGeom>
            <a:avLst/>
            <a:gdLst>
              <a:gd name="connsiteX0" fmla="*/ 457200 w 914400"/>
              <a:gd name="connsiteY0" fmla="*/ 0 h 914400"/>
              <a:gd name="connsiteX1" fmla="*/ 914400 w 914400"/>
              <a:gd name="connsiteY1" fmla="*/ 457200 h 914400"/>
              <a:gd name="connsiteX2" fmla="*/ 457200 w 914400"/>
              <a:gd name="connsiteY2" fmla="*/ 914400 h 914400"/>
              <a:gd name="connsiteX3" fmla="*/ 0 w 914400"/>
              <a:gd name="connsiteY3" fmla="*/ 457200 h 914400"/>
              <a:gd name="connsiteX4" fmla="*/ 457200 w 914400"/>
              <a:gd name="connsiteY4" fmla="*/ 0 h 914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 h="914400">
                <a:moveTo>
                  <a:pt x="457200" y="0"/>
                </a:moveTo>
                <a:cubicBezTo>
                  <a:pt x="709705" y="0"/>
                  <a:pt x="914400" y="204695"/>
                  <a:pt x="914400" y="457200"/>
                </a:cubicBezTo>
                <a:cubicBezTo>
                  <a:pt x="914400" y="709705"/>
                  <a:pt x="709705" y="914400"/>
                  <a:pt x="457200" y="914400"/>
                </a:cubicBezTo>
                <a:cubicBezTo>
                  <a:pt x="204695" y="914400"/>
                  <a:pt x="0" y="709705"/>
                  <a:pt x="0" y="457200"/>
                </a:cubicBezTo>
                <a:cubicBezTo>
                  <a:pt x="0" y="204695"/>
                  <a:pt x="204695" y="0"/>
                  <a:pt x="457200" y="0"/>
                </a:cubicBezTo>
                <a:close/>
              </a:path>
            </a:pathLst>
          </a:custGeom>
          <a:solidFill>
            <a:schemeClr val="bg2">
              <a:lumMod val="1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grpSp>
        <p:nvGrpSpPr>
          <p:cNvPr id="47" name="Group 23"/>
          <p:cNvGrpSpPr/>
          <p:nvPr/>
        </p:nvGrpSpPr>
        <p:grpSpPr>
          <a:xfrm>
            <a:off x="6851319" y="3802613"/>
            <a:ext cx="378292" cy="434818"/>
            <a:chOff x="7948613" y="2360612"/>
            <a:chExt cx="276225" cy="317500"/>
          </a:xfrm>
          <a:solidFill>
            <a:schemeClr val="accent5"/>
          </a:solidFill>
        </p:grpSpPr>
        <p:sp>
          <p:nvSpPr>
            <p:cNvPr id="48" name="Freeform 272"/>
            <p:cNvSpPr>
              <a:spLocks noEditPoints="1"/>
            </p:cNvSpPr>
            <p:nvPr/>
          </p:nvSpPr>
          <p:spPr bwMode="auto">
            <a:xfrm>
              <a:off x="7948613" y="2360612"/>
              <a:ext cx="276225" cy="317500"/>
            </a:xfrm>
            <a:custGeom>
              <a:avLst/>
              <a:gdLst/>
              <a:ahLst/>
              <a:cxnLst>
                <a:cxn ang="0">
                  <a:pos x="80" y="89"/>
                </a:cxn>
                <a:cxn ang="0">
                  <a:pos x="38" y="89"/>
                </a:cxn>
                <a:cxn ang="0">
                  <a:pos x="25" y="34"/>
                </a:cxn>
                <a:cxn ang="0">
                  <a:pos x="79" y="19"/>
                </a:cxn>
                <a:cxn ang="0">
                  <a:pos x="80" y="19"/>
                </a:cxn>
                <a:cxn ang="0">
                  <a:pos x="80" y="19"/>
                </a:cxn>
                <a:cxn ang="0">
                  <a:pos x="95" y="34"/>
                </a:cxn>
                <a:cxn ang="0">
                  <a:pos x="80" y="89"/>
                </a:cxn>
                <a:cxn ang="0">
                  <a:pos x="119" y="118"/>
                </a:cxn>
                <a:cxn ang="0">
                  <a:pos x="101" y="87"/>
                </a:cxn>
                <a:cxn ang="0">
                  <a:pos x="108" y="82"/>
                </a:cxn>
                <a:cxn ang="0">
                  <a:pos x="108" y="68"/>
                </a:cxn>
                <a:cxn ang="0">
                  <a:pos x="115" y="55"/>
                </a:cxn>
                <a:cxn ang="0">
                  <a:pos x="108" y="41"/>
                </a:cxn>
                <a:cxn ang="0">
                  <a:pos x="108" y="26"/>
                </a:cxn>
                <a:cxn ang="0">
                  <a:pos x="95" y="19"/>
                </a:cxn>
                <a:cxn ang="0">
                  <a:pos x="88" y="6"/>
                </a:cxn>
                <a:cxn ang="0">
                  <a:pos x="73" y="7"/>
                </a:cxn>
                <a:cxn ang="0">
                  <a:pos x="60" y="0"/>
                </a:cxn>
                <a:cxn ang="0">
                  <a:pos x="47" y="8"/>
                </a:cxn>
                <a:cxn ang="0">
                  <a:pos x="32" y="6"/>
                </a:cxn>
                <a:cxn ang="0">
                  <a:pos x="25" y="19"/>
                </a:cxn>
                <a:cxn ang="0">
                  <a:pos x="12" y="26"/>
                </a:cxn>
                <a:cxn ang="0">
                  <a:pos x="12" y="41"/>
                </a:cxn>
                <a:cxn ang="0">
                  <a:pos x="4" y="55"/>
                </a:cxn>
                <a:cxn ang="0">
                  <a:pos x="12" y="67"/>
                </a:cxn>
                <a:cxn ang="0">
                  <a:pos x="11" y="82"/>
                </a:cxn>
                <a:cxn ang="0">
                  <a:pos x="18" y="86"/>
                </a:cxn>
                <a:cxn ang="0">
                  <a:pos x="19" y="87"/>
                </a:cxn>
                <a:cxn ang="0">
                  <a:pos x="1" y="118"/>
                </a:cxn>
                <a:cxn ang="0">
                  <a:pos x="3" y="122"/>
                </a:cxn>
                <a:cxn ang="0">
                  <a:pos x="16" y="123"/>
                </a:cxn>
                <a:cxn ang="0">
                  <a:pos x="23" y="127"/>
                </a:cxn>
                <a:cxn ang="0">
                  <a:pos x="29" y="137"/>
                </a:cxn>
                <a:cxn ang="0">
                  <a:pos x="34" y="137"/>
                </a:cxn>
                <a:cxn ang="0">
                  <a:pos x="52" y="105"/>
                </a:cxn>
                <a:cxn ang="0">
                  <a:pos x="53" y="105"/>
                </a:cxn>
                <a:cxn ang="0">
                  <a:pos x="60" y="109"/>
                </a:cxn>
                <a:cxn ang="0">
                  <a:pos x="67" y="105"/>
                </a:cxn>
                <a:cxn ang="0">
                  <a:pos x="68" y="105"/>
                </a:cxn>
                <a:cxn ang="0">
                  <a:pos x="86" y="137"/>
                </a:cxn>
                <a:cxn ang="0">
                  <a:pos x="91" y="137"/>
                </a:cxn>
                <a:cxn ang="0">
                  <a:pos x="97" y="127"/>
                </a:cxn>
                <a:cxn ang="0">
                  <a:pos x="104" y="123"/>
                </a:cxn>
                <a:cxn ang="0">
                  <a:pos x="117" y="122"/>
                </a:cxn>
                <a:cxn ang="0">
                  <a:pos x="119" y="118"/>
                </a:cxn>
              </a:cxnLst>
              <a:rect l="0" t="0" r="r" b="b"/>
              <a:pathLst>
                <a:path w="120" h="139">
                  <a:moveTo>
                    <a:pt x="80" y="89"/>
                  </a:moveTo>
                  <a:cubicBezTo>
                    <a:pt x="67" y="97"/>
                    <a:pt x="50" y="96"/>
                    <a:pt x="38" y="89"/>
                  </a:cubicBezTo>
                  <a:cubicBezTo>
                    <a:pt x="20" y="77"/>
                    <a:pt x="14" y="53"/>
                    <a:pt x="25" y="34"/>
                  </a:cubicBezTo>
                  <a:cubicBezTo>
                    <a:pt x="36" y="15"/>
                    <a:pt x="60" y="8"/>
                    <a:pt x="79" y="19"/>
                  </a:cubicBezTo>
                  <a:cubicBezTo>
                    <a:pt x="80" y="19"/>
                    <a:pt x="80" y="19"/>
                    <a:pt x="80" y="19"/>
                  </a:cubicBezTo>
                  <a:cubicBezTo>
                    <a:pt x="80" y="19"/>
                    <a:pt x="80" y="19"/>
                    <a:pt x="80" y="19"/>
                  </a:cubicBezTo>
                  <a:cubicBezTo>
                    <a:pt x="86" y="22"/>
                    <a:pt x="91" y="27"/>
                    <a:pt x="95" y="34"/>
                  </a:cubicBezTo>
                  <a:cubicBezTo>
                    <a:pt x="106" y="53"/>
                    <a:pt x="100" y="78"/>
                    <a:pt x="80" y="89"/>
                  </a:cubicBezTo>
                  <a:moveTo>
                    <a:pt x="119" y="118"/>
                  </a:moveTo>
                  <a:cubicBezTo>
                    <a:pt x="119" y="118"/>
                    <a:pt x="103" y="91"/>
                    <a:pt x="101" y="87"/>
                  </a:cubicBezTo>
                  <a:cubicBezTo>
                    <a:pt x="104" y="86"/>
                    <a:pt x="107" y="85"/>
                    <a:pt x="108" y="82"/>
                  </a:cubicBezTo>
                  <a:cubicBezTo>
                    <a:pt x="111" y="78"/>
                    <a:pt x="107" y="72"/>
                    <a:pt x="108" y="68"/>
                  </a:cubicBezTo>
                  <a:cubicBezTo>
                    <a:pt x="109" y="63"/>
                    <a:pt x="115" y="59"/>
                    <a:pt x="115" y="55"/>
                  </a:cubicBezTo>
                  <a:cubicBezTo>
                    <a:pt x="115" y="50"/>
                    <a:pt x="109" y="45"/>
                    <a:pt x="108" y="41"/>
                  </a:cubicBezTo>
                  <a:cubicBezTo>
                    <a:pt x="106" y="37"/>
                    <a:pt x="111" y="30"/>
                    <a:pt x="108" y="26"/>
                  </a:cubicBezTo>
                  <a:cubicBezTo>
                    <a:pt x="106" y="22"/>
                    <a:pt x="98" y="22"/>
                    <a:pt x="95" y="19"/>
                  </a:cubicBezTo>
                  <a:cubicBezTo>
                    <a:pt x="92" y="16"/>
                    <a:pt x="92" y="8"/>
                    <a:pt x="88" y="6"/>
                  </a:cubicBezTo>
                  <a:cubicBezTo>
                    <a:pt x="84" y="4"/>
                    <a:pt x="77" y="8"/>
                    <a:pt x="73" y="7"/>
                  </a:cubicBezTo>
                  <a:cubicBezTo>
                    <a:pt x="69" y="6"/>
                    <a:pt x="65" y="0"/>
                    <a:pt x="60" y="0"/>
                  </a:cubicBezTo>
                  <a:cubicBezTo>
                    <a:pt x="55" y="0"/>
                    <a:pt x="48" y="7"/>
                    <a:pt x="47" y="8"/>
                  </a:cubicBezTo>
                  <a:cubicBezTo>
                    <a:pt x="42" y="9"/>
                    <a:pt x="36" y="4"/>
                    <a:pt x="32" y="6"/>
                  </a:cubicBezTo>
                  <a:cubicBezTo>
                    <a:pt x="28" y="9"/>
                    <a:pt x="28" y="16"/>
                    <a:pt x="25" y="19"/>
                  </a:cubicBezTo>
                  <a:cubicBezTo>
                    <a:pt x="22" y="23"/>
                    <a:pt x="14" y="22"/>
                    <a:pt x="12" y="26"/>
                  </a:cubicBezTo>
                  <a:cubicBezTo>
                    <a:pt x="9" y="30"/>
                    <a:pt x="13" y="37"/>
                    <a:pt x="12" y="41"/>
                  </a:cubicBezTo>
                  <a:cubicBezTo>
                    <a:pt x="11" y="45"/>
                    <a:pt x="4" y="50"/>
                    <a:pt x="4" y="55"/>
                  </a:cubicBezTo>
                  <a:cubicBezTo>
                    <a:pt x="4" y="59"/>
                    <a:pt x="11" y="63"/>
                    <a:pt x="12" y="67"/>
                  </a:cubicBezTo>
                  <a:cubicBezTo>
                    <a:pt x="13" y="72"/>
                    <a:pt x="9" y="78"/>
                    <a:pt x="11" y="82"/>
                  </a:cubicBezTo>
                  <a:cubicBezTo>
                    <a:pt x="13" y="85"/>
                    <a:pt x="16" y="85"/>
                    <a:pt x="18" y="86"/>
                  </a:cubicBezTo>
                  <a:cubicBezTo>
                    <a:pt x="19" y="86"/>
                    <a:pt x="19" y="87"/>
                    <a:pt x="19" y="87"/>
                  </a:cubicBezTo>
                  <a:cubicBezTo>
                    <a:pt x="17" y="91"/>
                    <a:pt x="1" y="118"/>
                    <a:pt x="1" y="118"/>
                  </a:cubicBezTo>
                  <a:cubicBezTo>
                    <a:pt x="0" y="120"/>
                    <a:pt x="1" y="122"/>
                    <a:pt x="3" y="122"/>
                  </a:cubicBezTo>
                  <a:cubicBezTo>
                    <a:pt x="16" y="123"/>
                    <a:pt x="16" y="123"/>
                    <a:pt x="16" y="123"/>
                  </a:cubicBezTo>
                  <a:cubicBezTo>
                    <a:pt x="18" y="123"/>
                    <a:pt x="21" y="125"/>
                    <a:pt x="23" y="127"/>
                  </a:cubicBezTo>
                  <a:cubicBezTo>
                    <a:pt x="29" y="137"/>
                    <a:pt x="29" y="137"/>
                    <a:pt x="29" y="137"/>
                  </a:cubicBezTo>
                  <a:cubicBezTo>
                    <a:pt x="31" y="139"/>
                    <a:pt x="33" y="139"/>
                    <a:pt x="34" y="137"/>
                  </a:cubicBezTo>
                  <a:cubicBezTo>
                    <a:pt x="34" y="137"/>
                    <a:pt x="52" y="105"/>
                    <a:pt x="52" y="105"/>
                  </a:cubicBezTo>
                  <a:cubicBezTo>
                    <a:pt x="53" y="105"/>
                    <a:pt x="53" y="105"/>
                    <a:pt x="53" y="105"/>
                  </a:cubicBezTo>
                  <a:cubicBezTo>
                    <a:pt x="55" y="107"/>
                    <a:pt x="58" y="109"/>
                    <a:pt x="60" y="109"/>
                  </a:cubicBezTo>
                  <a:cubicBezTo>
                    <a:pt x="63" y="109"/>
                    <a:pt x="65" y="107"/>
                    <a:pt x="67" y="105"/>
                  </a:cubicBezTo>
                  <a:cubicBezTo>
                    <a:pt x="67" y="105"/>
                    <a:pt x="67" y="105"/>
                    <a:pt x="68" y="105"/>
                  </a:cubicBezTo>
                  <a:cubicBezTo>
                    <a:pt x="68" y="105"/>
                    <a:pt x="86" y="137"/>
                    <a:pt x="86" y="137"/>
                  </a:cubicBezTo>
                  <a:cubicBezTo>
                    <a:pt x="87" y="139"/>
                    <a:pt x="89" y="139"/>
                    <a:pt x="91" y="137"/>
                  </a:cubicBezTo>
                  <a:cubicBezTo>
                    <a:pt x="97" y="127"/>
                    <a:pt x="97" y="127"/>
                    <a:pt x="97" y="127"/>
                  </a:cubicBezTo>
                  <a:cubicBezTo>
                    <a:pt x="99" y="124"/>
                    <a:pt x="102" y="123"/>
                    <a:pt x="104" y="123"/>
                  </a:cubicBezTo>
                  <a:cubicBezTo>
                    <a:pt x="117" y="122"/>
                    <a:pt x="117" y="122"/>
                    <a:pt x="117" y="122"/>
                  </a:cubicBezTo>
                  <a:cubicBezTo>
                    <a:pt x="119" y="122"/>
                    <a:pt x="120" y="120"/>
                    <a:pt x="119" y="1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49" name="Freeform 273"/>
            <p:cNvSpPr>
              <a:spLocks noEditPoints="1"/>
            </p:cNvSpPr>
            <p:nvPr/>
          </p:nvSpPr>
          <p:spPr bwMode="auto">
            <a:xfrm>
              <a:off x="7997825" y="2401887"/>
              <a:ext cx="177800" cy="171450"/>
            </a:xfrm>
            <a:custGeom>
              <a:avLst/>
              <a:gdLst/>
              <a:ahLst/>
              <a:cxnLst>
                <a:cxn ang="0">
                  <a:pos x="60" y="33"/>
                </a:cxn>
                <a:cxn ang="0">
                  <a:pos x="55" y="39"/>
                </a:cxn>
                <a:cxn ang="0">
                  <a:pos x="52" y="47"/>
                </a:cxn>
                <a:cxn ang="0">
                  <a:pos x="53" y="54"/>
                </a:cxn>
                <a:cxn ang="0">
                  <a:pos x="50" y="57"/>
                </a:cxn>
                <a:cxn ang="0">
                  <a:pos x="43" y="53"/>
                </a:cxn>
                <a:cxn ang="0">
                  <a:pos x="35" y="53"/>
                </a:cxn>
                <a:cxn ang="0">
                  <a:pos x="28" y="57"/>
                </a:cxn>
                <a:cxn ang="0">
                  <a:pos x="25" y="54"/>
                </a:cxn>
                <a:cxn ang="0">
                  <a:pos x="26" y="47"/>
                </a:cxn>
                <a:cxn ang="0">
                  <a:pos x="24" y="39"/>
                </a:cxn>
                <a:cxn ang="0">
                  <a:pos x="18" y="33"/>
                </a:cxn>
                <a:cxn ang="0">
                  <a:pos x="19" y="30"/>
                </a:cxn>
                <a:cxn ang="0">
                  <a:pos x="27" y="28"/>
                </a:cxn>
                <a:cxn ang="0">
                  <a:pos x="34" y="24"/>
                </a:cxn>
                <a:cxn ang="0">
                  <a:pos x="37" y="17"/>
                </a:cxn>
                <a:cxn ang="0">
                  <a:pos x="41" y="17"/>
                </a:cxn>
                <a:cxn ang="0">
                  <a:pos x="45" y="24"/>
                </a:cxn>
                <a:cxn ang="0">
                  <a:pos x="51" y="28"/>
                </a:cxn>
                <a:cxn ang="0">
                  <a:pos x="59" y="30"/>
                </a:cxn>
                <a:cxn ang="0">
                  <a:pos x="60" y="33"/>
                </a:cxn>
                <a:cxn ang="0">
                  <a:pos x="56" y="7"/>
                </a:cxn>
                <a:cxn ang="0">
                  <a:pos x="56" y="7"/>
                </a:cxn>
                <a:cxn ang="0">
                  <a:pos x="22" y="7"/>
                </a:cxn>
                <a:cxn ang="0">
                  <a:pos x="9" y="53"/>
                </a:cxn>
                <a:cxn ang="0">
                  <a:pos x="21" y="65"/>
                </a:cxn>
                <a:cxn ang="0">
                  <a:pos x="22" y="66"/>
                </a:cxn>
                <a:cxn ang="0">
                  <a:pos x="69" y="53"/>
                </a:cxn>
                <a:cxn ang="0">
                  <a:pos x="56" y="7"/>
                </a:cxn>
              </a:cxnLst>
              <a:rect l="0" t="0" r="r" b="b"/>
              <a:pathLst>
                <a:path w="78" h="75">
                  <a:moveTo>
                    <a:pt x="60" y="33"/>
                  </a:moveTo>
                  <a:cubicBezTo>
                    <a:pt x="55" y="39"/>
                    <a:pt x="55" y="39"/>
                    <a:pt x="55" y="39"/>
                  </a:cubicBezTo>
                  <a:cubicBezTo>
                    <a:pt x="53" y="41"/>
                    <a:pt x="52" y="44"/>
                    <a:pt x="52" y="47"/>
                  </a:cubicBezTo>
                  <a:cubicBezTo>
                    <a:pt x="53" y="54"/>
                    <a:pt x="53" y="54"/>
                    <a:pt x="53" y="54"/>
                  </a:cubicBezTo>
                  <a:cubicBezTo>
                    <a:pt x="54" y="57"/>
                    <a:pt x="52" y="58"/>
                    <a:pt x="50" y="57"/>
                  </a:cubicBezTo>
                  <a:cubicBezTo>
                    <a:pt x="43" y="53"/>
                    <a:pt x="43" y="53"/>
                    <a:pt x="43" y="53"/>
                  </a:cubicBezTo>
                  <a:cubicBezTo>
                    <a:pt x="41" y="52"/>
                    <a:pt x="37" y="52"/>
                    <a:pt x="35" y="53"/>
                  </a:cubicBezTo>
                  <a:cubicBezTo>
                    <a:pt x="28" y="57"/>
                    <a:pt x="28" y="57"/>
                    <a:pt x="28" y="57"/>
                  </a:cubicBezTo>
                  <a:cubicBezTo>
                    <a:pt x="26" y="58"/>
                    <a:pt x="24" y="57"/>
                    <a:pt x="25" y="54"/>
                  </a:cubicBezTo>
                  <a:cubicBezTo>
                    <a:pt x="26" y="47"/>
                    <a:pt x="26" y="47"/>
                    <a:pt x="26" y="47"/>
                  </a:cubicBezTo>
                  <a:cubicBezTo>
                    <a:pt x="27" y="44"/>
                    <a:pt x="26" y="41"/>
                    <a:pt x="24" y="39"/>
                  </a:cubicBezTo>
                  <a:cubicBezTo>
                    <a:pt x="18" y="33"/>
                    <a:pt x="18" y="33"/>
                    <a:pt x="18" y="33"/>
                  </a:cubicBezTo>
                  <a:cubicBezTo>
                    <a:pt x="16" y="32"/>
                    <a:pt x="17" y="30"/>
                    <a:pt x="19" y="30"/>
                  </a:cubicBezTo>
                  <a:cubicBezTo>
                    <a:pt x="27" y="28"/>
                    <a:pt x="27" y="28"/>
                    <a:pt x="27" y="28"/>
                  </a:cubicBezTo>
                  <a:cubicBezTo>
                    <a:pt x="30" y="28"/>
                    <a:pt x="33" y="26"/>
                    <a:pt x="34" y="24"/>
                  </a:cubicBezTo>
                  <a:cubicBezTo>
                    <a:pt x="37" y="17"/>
                    <a:pt x="37" y="17"/>
                    <a:pt x="37" y="17"/>
                  </a:cubicBezTo>
                  <a:cubicBezTo>
                    <a:pt x="38" y="14"/>
                    <a:pt x="40" y="14"/>
                    <a:pt x="41" y="17"/>
                  </a:cubicBezTo>
                  <a:cubicBezTo>
                    <a:pt x="45" y="24"/>
                    <a:pt x="45" y="24"/>
                    <a:pt x="45" y="24"/>
                  </a:cubicBezTo>
                  <a:cubicBezTo>
                    <a:pt x="46" y="26"/>
                    <a:pt x="49" y="28"/>
                    <a:pt x="51" y="28"/>
                  </a:cubicBezTo>
                  <a:cubicBezTo>
                    <a:pt x="59" y="30"/>
                    <a:pt x="59" y="30"/>
                    <a:pt x="59" y="30"/>
                  </a:cubicBezTo>
                  <a:cubicBezTo>
                    <a:pt x="62" y="30"/>
                    <a:pt x="62" y="32"/>
                    <a:pt x="60" y="33"/>
                  </a:cubicBezTo>
                  <a:moveTo>
                    <a:pt x="56" y="7"/>
                  </a:moveTo>
                  <a:cubicBezTo>
                    <a:pt x="56" y="7"/>
                    <a:pt x="56" y="7"/>
                    <a:pt x="56" y="7"/>
                  </a:cubicBezTo>
                  <a:cubicBezTo>
                    <a:pt x="46" y="1"/>
                    <a:pt x="33" y="0"/>
                    <a:pt x="22" y="7"/>
                  </a:cubicBezTo>
                  <a:cubicBezTo>
                    <a:pt x="5" y="16"/>
                    <a:pt x="0" y="37"/>
                    <a:pt x="9" y="53"/>
                  </a:cubicBezTo>
                  <a:cubicBezTo>
                    <a:pt x="12" y="58"/>
                    <a:pt x="16" y="62"/>
                    <a:pt x="21" y="65"/>
                  </a:cubicBezTo>
                  <a:cubicBezTo>
                    <a:pt x="21" y="65"/>
                    <a:pt x="21" y="66"/>
                    <a:pt x="22" y="66"/>
                  </a:cubicBezTo>
                  <a:cubicBezTo>
                    <a:pt x="38" y="75"/>
                    <a:pt x="59" y="70"/>
                    <a:pt x="69" y="53"/>
                  </a:cubicBezTo>
                  <a:cubicBezTo>
                    <a:pt x="78" y="37"/>
                    <a:pt x="73" y="16"/>
                    <a:pt x="56" y="7"/>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sp>
        <p:nvSpPr>
          <p:cNvPr id="50" name="Freeform 370"/>
          <p:cNvSpPr>
            <a:spLocks noEditPoints="1"/>
          </p:cNvSpPr>
          <p:nvPr/>
        </p:nvSpPr>
        <p:spPr bwMode="auto">
          <a:xfrm>
            <a:off x="7275456" y="5134878"/>
            <a:ext cx="394892" cy="351271"/>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51" name="Freeform 364"/>
          <p:cNvSpPr>
            <a:spLocks noEditPoints="1"/>
          </p:cNvSpPr>
          <p:nvPr/>
        </p:nvSpPr>
        <p:spPr bwMode="auto">
          <a:xfrm>
            <a:off x="9125646" y="3860615"/>
            <a:ext cx="342807" cy="317045"/>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52" name="Freeform 381"/>
          <p:cNvSpPr>
            <a:spLocks noEditPoints="1"/>
          </p:cNvSpPr>
          <p:nvPr/>
        </p:nvSpPr>
        <p:spPr bwMode="auto">
          <a:xfrm>
            <a:off x="8732553" y="5158294"/>
            <a:ext cx="361917" cy="327855"/>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53" name="Freeform 374"/>
          <p:cNvSpPr>
            <a:spLocks noEditPoints="1"/>
          </p:cNvSpPr>
          <p:nvPr/>
        </p:nvSpPr>
        <p:spPr bwMode="auto">
          <a:xfrm>
            <a:off x="8004971" y="2945252"/>
            <a:ext cx="381895" cy="410760"/>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pic>
        <p:nvPicPr>
          <p:cNvPr id="54" name="Picture 53">
            <a:hlinkClick r:id="rId2"/>
            <a:extLst>
              <a:ext uri="{FF2B5EF4-FFF2-40B4-BE49-F238E27FC236}">
                <a16:creationId xmlns:a16="http://schemas.microsoft.com/office/drawing/2014/main" id="{F4632460-8051-439E-82EE-FCC3C217D71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42645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left)">
                                      <p:cBhvr>
                                        <p:cTn id="7" dur="500"/>
                                        <p:tgtEl>
                                          <p:spTgt spid="2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500"/>
                                        <p:tgtEl>
                                          <p:spTgt spid="6"/>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27"/>
                                        </p:tgtEl>
                                        <p:attrNameLst>
                                          <p:attrName>style.visibility</p:attrName>
                                        </p:attrNameLst>
                                      </p:cBhvr>
                                      <p:to>
                                        <p:strVal val="visible"/>
                                      </p:to>
                                    </p:set>
                                    <p:animEffect transition="in" filter="fade">
                                      <p:cBhvr>
                                        <p:cTn id="15" dur="1000"/>
                                        <p:tgtEl>
                                          <p:spTgt spid="27"/>
                                        </p:tgtEl>
                                      </p:cBhvr>
                                    </p:animEffect>
                                    <p:anim calcmode="lin" valueType="num">
                                      <p:cBhvr>
                                        <p:cTn id="16" dur="1000" fill="hold"/>
                                        <p:tgtEl>
                                          <p:spTgt spid="27"/>
                                        </p:tgtEl>
                                        <p:attrNameLst>
                                          <p:attrName>ppt_x</p:attrName>
                                        </p:attrNameLst>
                                      </p:cBhvr>
                                      <p:tavLst>
                                        <p:tav tm="0">
                                          <p:val>
                                            <p:strVal val="#ppt_x"/>
                                          </p:val>
                                        </p:tav>
                                        <p:tav tm="100000">
                                          <p:val>
                                            <p:strVal val="#ppt_x"/>
                                          </p:val>
                                        </p:tav>
                                      </p:tavLst>
                                    </p:anim>
                                    <p:anim calcmode="lin" valueType="num">
                                      <p:cBhvr>
                                        <p:cTn id="17" dur="1000" fill="hold"/>
                                        <p:tgtEl>
                                          <p:spTgt spid="27"/>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23"/>
                                        </p:tgtEl>
                                        <p:attrNameLst>
                                          <p:attrName>style.visibility</p:attrName>
                                        </p:attrNameLst>
                                      </p:cBhvr>
                                      <p:to>
                                        <p:strVal val="visible"/>
                                      </p:to>
                                    </p:set>
                                    <p:anim calcmode="lin" valueType="num">
                                      <p:cBhvr>
                                        <p:cTn id="21" dur="500" fill="hold"/>
                                        <p:tgtEl>
                                          <p:spTgt spid="23"/>
                                        </p:tgtEl>
                                        <p:attrNameLst>
                                          <p:attrName>ppt_w</p:attrName>
                                        </p:attrNameLst>
                                      </p:cBhvr>
                                      <p:tavLst>
                                        <p:tav tm="0">
                                          <p:val>
                                            <p:fltVal val="0"/>
                                          </p:val>
                                        </p:tav>
                                        <p:tav tm="100000">
                                          <p:val>
                                            <p:strVal val="#ppt_w"/>
                                          </p:val>
                                        </p:tav>
                                      </p:tavLst>
                                    </p:anim>
                                    <p:anim calcmode="lin" valueType="num">
                                      <p:cBhvr>
                                        <p:cTn id="22" dur="500" fill="hold"/>
                                        <p:tgtEl>
                                          <p:spTgt spid="23"/>
                                        </p:tgtEl>
                                        <p:attrNameLst>
                                          <p:attrName>ppt_h</p:attrName>
                                        </p:attrNameLst>
                                      </p:cBhvr>
                                      <p:tavLst>
                                        <p:tav tm="0">
                                          <p:val>
                                            <p:fltVal val="0"/>
                                          </p:val>
                                        </p:tav>
                                        <p:tav tm="100000">
                                          <p:val>
                                            <p:strVal val="#ppt_h"/>
                                          </p:val>
                                        </p:tav>
                                      </p:tavLst>
                                    </p:anim>
                                    <p:animEffect transition="in" filter="fade">
                                      <p:cBhvr>
                                        <p:cTn id="23" dur="500"/>
                                        <p:tgtEl>
                                          <p:spTgt spid="23"/>
                                        </p:tgtEl>
                                      </p:cBhvr>
                                    </p:animEffect>
                                  </p:childTnLst>
                                </p:cTn>
                              </p:par>
                              <p:par>
                                <p:cTn id="24" presetID="53" presetClass="entr" presetSubtype="16" fill="hold" nodeType="withEffect">
                                  <p:stCondLst>
                                    <p:cond delay="0"/>
                                  </p:stCondLst>
                                  <p:childTnLst>
                                    <p:set>
                                      <p:cBhvr>
                                        <p:cTn id="25" dur="1" fill="hold">
                                          <p:stCondLst>
                                            <p:cond delay="0"/>
                                          </p:stCondLst>
                                        </p:cTn>
                                        <p:tgtEl>
                                          <p:spTgt spid="34"/>
                                        </p:tgtEl>
                                        <p:attrNameLst>
                                          <p:attrName>style.visibility</p:attrName>
                                        </p:attrNameLst>
                                      </p:cBhvr>
                                      <p:to>
                                        <p:strVal val="visible"/>
                                      </p:to>
                                    </p:set>
                                    <p:anim calcmode="lin" valueType="num">
                                      <p:cBhvr>
                                        <p:cTn id="26" dur="500" fill="hold"/>
                                        <p:tgtEl>
                                          <p:spTgt spid="34"/>
                                        </p:tgtEl>
                                        <p:attrNameLst>
                                          <p:attrName>ppt_w</p:attrName>
                                        </p:attrNameLst>
                                      </p:cBhvr>
                                      <p:tavLst>
                                        <p:tav tm="0">
                                          <p:val>
                                            <p:fltVal val="0"/>
                                          </p:val>
                                        </p:tav>
                                        <p:tav tm="100000">
                                          <p:val>
                                            <p:strVal val="#ppt_w"/>
                                          </p:val>
                                        </p:tav>
                                      </p:tavLst>
                                    </p:anim>
                                    <p:anim calcmode="lin" valueType="num">
                                      <p:cBhvr>
                                        <p:cTn id="27" dur="500" fill="hold"/>
                                        <p:tgtEl>
                                          <p:spTgt spid="34"/>
                                        </p:tgtEl>
                                        <p:attrNameLst>
                                          <p:attrName>ppt_h</p:attrName>
                                        </p:attrNameLst>
                                      </p:cBhvr>
                                      <p:tavLst>
                                        <p:tav tm="0">
                                          <p:val>
                                            <p:fltVal val="0"/>
                                          </p:val>
                                        </p:tav>
                                        <p:tav tm="100000">
                                          <p:val>
                                            <p:strVal val="#ppt_h"/>
                                          </p:val>
                                        </p:tav>
                                      </p:tavLst>
                                    </p:anim>
                                    <p:animEffect transition="in" filter="fade">
                                      <p:cBhvr>
                                        <p:cTn id="28" dur="500"/>
                                        <p:tgtEl>
                                          <p:spTgt spid="34"/>
                                        </p:tgtEl>
                                      </p:cBhvr>
                                    </p:animEffect>
                                  </p:childTnLst>
                                </p:cTn>
                              </p:par>
                            </p:childTnLst>
                          </p:cTn>
                        </p:par>
                        <p:par>
                          <p:cTn id="29" fill="hold">
                            <p:stCondLst>
                              <p:cond delay="2500"/>
                            </p:stCondLst>
                            <p:childTnLst>
                              <p:par>
                                <p:cTn id="30" presetID="2" presetClass="entr" presetSubtype="1" fill="hold" grpId="0" nodeType="afterEffect">
                                  <p:stCondLst>
                                    <p:cond delay="0"/>
                                  </p:stCondLst>
                                  <p:childTnLst>
                                    <p:set>
                                      <p:cBhvr>
                                        <p:cTn id="31" dur="1" fill="hold">
                                          <p:stCondLst>
                                            <p:cond delay="0"/>
                                          </p:stCondLst>
                                        </p:cTn>
                                        <p:tgtEl>
                                          <p:spTgt spid="14"/>
                                        </p:tgtEl>
                                        <p:attrNameLst>
                                          <p:attrName>style.visibility</p:attrName>
                                        </p:attrNameLst>
                                      </p:cBhvr>
                                      <p:to>
                                        <p:strVal val="visible"/>
                                      </p:to>
                                    </p:set>
                                    <p:anim calcmode="lin" valueType="num">
                                      <p:cBhvr additive="base">
                                        <p:cTn id="32" dur="500" fill="hold"/>
                                        <p:tgtEl>
                                          <p:spTgt spid="14"/>
                                        </p:tgtEl>
                                        <p:attrNameLst>
                                          <p:attrName>ppt_x</p:attrName>
                                        </p:attrNameLst>
                                      </p:cBhvr>
                                      <p:tavLst>
                                        <p:tav tm="0">
                                          <p:val>
                                            <p:strVal val="#ppt_x"/>
                                          </p:val>
                                        </p:tav>
                                        <p:tav tm="100000">
                                          <p:val>
                                            <p:strVal val="#ppt_x"/>
                                          </p:val>
                                        </p:tav>
                                      </p:tavLst>
                                    </p:anim>
                                    <p:anim calcmode="lin" valueType="num">
                                      <p:cBhvr additive="base">
                                        <p:cTn id="33" dur="500" fill="hold"/>
                                        <p:tgtEl>
                                          <p:spTgt spid="14"/>
                                        </p:tgtEl>
                                        <p:attrNameLst>
                                          <p:attrName>ppt_y</p:attrName>
                                        </p:attrNameLst>
                                      </p:cBhvr>
                                      <p:tavLst>
                                        <p:tav tm="0">
                                          <p:val>
                                            <p:strVal val="0-#ppt_h/2"/>
                                          </p:val>
                                        </p:tav>
                                        <p:tav tm="100000">
                                          <p:val>
                                            <p:strVal val="#ppt_y"/>
                                          </p:val>
                                        </p:tav>
                                      </p:tavLst>
                                    </p:anim>
                                  </p:childTnLst>
                                </p:cTn>
                              </p:par>
                              <p:par>
                                <p:cTn id="34" presetID="2" presetClass="entr" presetSubtype="1" fill="hold" grpId="0" nodeType="withEffect">
                                  <p:stCondLst>
                                    <p:cond delay="0"/>
                                  </p:stCondLst>
                                  <p:childTnLst>
                                    <p:set>
                                      <p:cBhvr>
                                        <p:cTn id="35" dur="1" fill="hold">
                                          <p:stCondLst>
                                            <p:cond delay="0"/>
                                          </p:stCondLst>
                                        </p:cTn>
                                        <p:tgtEl>
                                          <p:spTgt spid="26"/>
                                        </p:tgtEl>
                                        <p:attrNameLst>
                                          <p:attrName>style.visibility</p:attrName>
                                        </p:attrNameLst>
                                      </p:cBhvr>
                                      <p:to>
                                        <p:strVal val="visible"/>
                                      </p:to>
                                    </p:set>
                                    <p:anim calcmode="lin" valueType="num">
                                      <p:cBhvr additive="base">
                                        <p:cTn id="36" dur="500" fill="hold"/>
                                        <p:tgtEl>
                                          <p:spTgt spid="26"/>
                                        </p:tgtEl>
                                        <p:attrNameLst>
                                          <p:attrName>ppt_x</p:attrName>
                                        </p:attrNameLst>
                                      </p:cBhvr>
                                      <p:tavLst>
                                        <p:tav tm="0">
                                          <p:val>
                                            <p:strVal val="#ppt_x"/>
                                          </p:val>
                                        </p:tav>
                                        <p:tav tm="100000">
                                          <p:val>
                                            <p:strVal val="#ppt_x"/>
                                          </p:val>
                                        </p:tav>
                                      </p:tavLst>
                                    </p:anim>
                                    <p:anim calcmode="lin" valueType="num">
                                      <p:cBhvr additive="base">
                                        <p:cTn id="37" dur="500" fill="hold"/>
                                        <p:tgtEl>
                                          <p:spTgt spid="26"/>
                                        </p:tgtEl>
                                        <p:attrNameLst>
                                          <p:attrName>ppt_y</p:attrName>
                                        </p:attrNameLst>
                                      </p:cBhvr>
                                      <p:tavLst>
                                        <p:tav tm="0">
                                          <p:val>
                                            <p:strVal val="0-#ppt_h/2"/>
                                          </p:val>
                                        </p:tav>
                                        <p:tav tm="100000">
                                          <p:val>
                                            <p:strVal val="#ppt_y"/>
                                          </p:val>
                                        </p:tav>
                                      </p:tavLst>
                                    </p:anim>
                                  </p:childTnLst>
                                </p:cTn>
                              </p:par>
                            </p:childTnLst>
                          </p:cTn>
                        </p:par>
                        <p:par>
                          <p:cTn id="38" fill="hold">
                            <p:stCondLst>
                              <p:cond delay="3000"/>
                            </p:stCondLst>
                            <p:childTnLst>
                              <p:par>
                                <p:cTn id="39" presetID="53" presetClass="entr" presetSubtype="16" fill="hold" grpId="0" nodeType="afterEffect">
                                  <p:stCondLst>
                                    <p:cond delay="0"/>
                                  </p:stCondLst>
                                  <p:childTnLst>
                                    <p:set>
                                      <p:cBhvr>
                                        <p:cTn id="40" dur="1" fill="hold">
                                          <p:stCondLst>
                                            <p:cond delay="0"/>
                                          </p:stCondLst>
                                        </p:cTn>
                                        <p:tgtEl>
                                          <p:spTgt spid="43"/>
                                        </p:tgtEl>
                                        <p:attrNameLst>
                                          <p:attrName>style.visibility</p:attrName>
                                        </p:attrNameLst>
                                      </p:cBhvr>
                                      <p:to>
                                        <p:strVal val="visible"/>
                                      </p:to>
                                    </p:set>
                                    <p:anim calcmode="lin" valueType="num">
                                      <p:cBhvr>
                                        <p:cTn id="41" dur="500" fill="hold"/>
                                        <p:tgtEl>
                                          <p:spTgt spid="43"/>
                                        </p:tgtEl>
                                        <p:attrNameLst>
                                          <p:attrName>ppt_w</p:attrName>
                                        </p:attrNameLst>
                                      </p:cBhvr>
                                      <p:tavLst>
                                        <p:tav tm="0">
                                          <p:val>
                                            <p:fltVal val="0"/>
                                          </p:val>
                                        </p:tav>
                                        <p:tav tm="100000">
                                          <p:val>
                                            <p:strVal val="#ppt_w"/>
                                          </p:val>
                                        </p:tav>
                                      </p:tavLst>
                                    </p:anim>
                                    <p:anim calcmode="lin" valueType="num">
                                      <p:cBhvr>
                                        <p:cTn id="42" dur="500" fill="hold"/>
                                        <p:tgtEl>
                                          <p:spTgt spid="43"/>
                                        </p:tgtEl>
                                        <p:attrNameLst>
                                          <p:attrName>ppt_h</p:attrName>
                                        </p:attrNameLst>
                                      </p:cBhvr>
                                      <p:tavLst>
                                        <p:tav tm="0">
                                          <p:val>
                                            <p:fltVal val="0"/>
                                          </p:val>
                                        </p:tav>
                                        <p:tav tm="100000">
                                          <p:val>
                                            <p:strVal val="#ppt_h"/>
                                          </p:val>
                                        </p:tav>
                                      </p:tavLst>
                                    </p:anim>
                                    <p:animEffect transition="in" filter="fade">
                                      <p:cBhvr>
                                        <p:cTn id="43" dur="500"/>
                                        <p:tgtEl>
                                          <p:spTgt spid="43"/>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53"/>
                                        </p:tgtEl>
                                        <p:attrNameLst>
                                          <p:attrName>style.visibility</p:attrName>
                                        </p:attrNameLst>
                                      </p:cBhvr>
                                      <p:to>
                                        <p:strVal val="visible"/>
                                      </p:to>
                                    </p:set>
                                    <p:anim calcmode="lin" valueType="num">
                                      <p:cBhvr>
                                        <p:cTn id="46" dur="500" fill="hold"/>
                                        <p:tgtEl>
                                          <p:spTgt spid="53"/>
                                        </p:tgtEl>
                                        <p:attrNameLst>
                                          <p:attrName>ppt_w</p:attrName>
                                        </p:attrNameLst>
                                      </p:cBhvr>
                                      <p:tavLst>
                                        <p:tav tm="0">
                                          <p:val>
                                            <p:fltVal val="0"/>
                                          </p:val>
                                        </p:tav>
                                        <p:tav tm="100000">
                                          <p:val>
                                            <p:strVal val="#ppt_w"/>
                                          </p:val>
                                        </p:tav>
                                      </p:tavLst>
                                    </p:anim>
                                    <p:anim calcmode="lin" valueType="num">
                                      <p:cBhvr>
                                        <p:cTn id="47" dur="500" fill="hold"/>
                                        <p:tgtEl>
                                          <p:spTgt spid="53"/>
                                        </p:tgtEl>
                                        <p:attrNameLst>
                                          <p:attrName>ppt_h</p:attrName>
                                        </p:attrNameLst>
                                      </p:cBhvr>
                                      <p:tavLst>
                                        <p:tav tm="0">
                                          <p:val>
                                            <p:fltVal val="0"/>
                                          </p:val>
                                        </p:tav>
                                        <p:tav tm="100000">
                                          <p:val>
                                            <p:strVal val="#ppt_h"/>
                                          </p:val>
                                        </p:tav>
                                      </p:tavLst>
                                    </p:anim>
                                    <p:animEffect transition="in" filter="fade">
                                      <p:cBhvr>
                                        <p:cTn id="48" dur="500"/>
                                        <p:tgtEl>
                                          <p:spTgt spid="53"/>
                                        </p:tgtEl>
                                      </p:cBhvr>
                                    </p:animEffect>
                                  </p:childTnLst>
                                </p:cTn>
                              </p:par>
                            </p:childTnLst>
                          </p:cTn>
                        </p:par>
                        <p:par>
                          <p:cTn id="49" fill="hold">
                            <p:stCondLst>
                              <p:cond delay="3500"/>
                            </p:stCondLst>
                            <p:childTnLst>
                              <p:par>
                                <p:cTn id="50" presetID="42" presetClass="entr" presetSubtype="0" fill="hold" grpId="0" nodeType="afterEffect">
                                  <p:stCondLst>
                                    <p:cond delay="0"/>
                                  </p:stCondLst>
                                  <p:childTnLst>
                                    <p:set>
                                      <p:cBhvr>
                                        <p:cTn id="51" dur="1" fill="hold">
                                          <p:stCondLst>
                                            <p:cond delay="0"/>
                                          </p:stCondLst>
                                        </p:cTn>
                                        <p:tgtEl>
                                          <p:spTgt spid="28"/>
                                        </p:tgtEl>
                                        <p:attrNameLst>
                                          <p:attrName>style.visibility</p:attrName>
                                        </p:attrNameLst>
                                      </p:cBhvr>
                                      <p:to>
                                        <p:strVal val="visible"/>
                                      </p:to>
                                    </p:set>
                                    <p:animEffect transition="in" filter="fade">
                                      <p:cBhvr>
                                        <p:cTn id="52" dur="1000"/>
                                        <p:tgtEl>
                                          <p:spTgt spid="28"/>
                                        </p:tgtEl>
                                      </p:cBhvr>
                                    </p:animEffect>
                                    <p:anim calcmode="lin" valueType="num">
                                      <p:cBhvr>
                                        <p:cTn id="53" dur="1000" fill="hold"/>
                                        <p:tgtEl>
                                          <p:spTgt spid="28"/>
                                        </p:tgtEl>
                                        <p:attrNameLst>
                                          <p:attrName>ppt_x</p:attrName>
                                        </p:attrNameLst>
                                      </p:cBhvr>
                                      <p:tavLst>
                                        <p:tav tm="0">
                                          <p:val>
                                            <p:strVal val="#ppt_x"/>
                                          </p:val>
                                        </p:tav>
                                        <p:tav tm="100000">
                                          <p:val>
                                            <p:strVal val="#ppt_x"/>
                                          </p:val>
                                        </p:tav>
                                      </p:tavLst>
                                    </p:anim>
                                    <p:anim calcmode="lin" valueType="num">
                                      <p:cBhvr>
                                        <p:cTn id="54" dur="1000" fill="hold"/>
                                        <p:tgtEl>
                                          <p:spTgt spid="28"/>
                                        </p:tgtEl>
                                        <p:attrNameLst>
                                          <p:attrName>ppt_y</p:attrName>
                                        </p:attrNameLst>
                                      </p:cBhvr>
                                      <p:tavLst>
                                        <p:tav tm="0">
                                          <p:val>
                                            <p:strVal val="#ppt_y+.1"/>
                                          </p:val>
                                        </p:tav>
                                        <p:tav tm="100000">
                                          <p:val>
                                            <p:strVal val="#ppt_y"/>
                                          </p:val>
                                        </p:tav>
                                      </p:tavLst>
                                    </p:anim>
                                  </p:childTnLst>
                                </p:cTn>
                              </p:par>
                            </p:childTnLst>
                          </p:cTn>
                        </p:par>
                        <p:par>
                          <p:cTn id="55" fill="hold">
                            <p:stCondLst>
                              <p:cond delay="4500"/>
                            </p:stCondLst>
                            <p:childTnLst>
                              <p:par>
                                <p:cTn id="56" presetID="2" presetClass="entr" presetSubtype="3" fill="hold" grpId="0" nodeType="afterEffect">
                                  <p:stCondLst>
                                    <p:cond delay="0"/>
                                  </p:stCondLst>
                                  <p:childTnLst>
                                    <p:set>
                                      <p:cBhvr>
                                        <p:cTn id="57" dur="1" fill="hold">
                                          <p:stCondLst>
                                            <p:cond delay="0"/>
                                          </p:stCondLst>
                                        </p:cTn>
                                        <p:tgtEl>
                                          <p:spTgt spid="16"/>
                                        </p:tgtEl>
                                        <p:attrNameLst>
                                          <p:attrName>style.visibility</p:attrName>
                                        </p:attrNameLst>
                                      </p:cBhvr>
                                      <p:to>
                                        <p:strVal val="visible"/>
                                      </p:to>
                                    </p:set>
                                    <p:anim calcmode="lin" valueType="num">
                                      <p:cBhvr additive="base">
                                        <p:cTn id="58" dur="500" fill="hold"/>
                                        <p:tgtEl>
                                          <p:spTgt spid="16"/>
                                        </p:tgtEl>
                                        <p:attrNameLst>
                                          <p:attrName>ppt_x</p:attrName>
                                        </p:attrNameLst>
                                      </p:cBhvr>
                                      <p:tavLst>
                                        <p:tav tm="0">
                                          <p:val>
                                            <p:strVal val="1+#ppt_w/2"/>
                                          </p:val>
                                        </p:tav>
                                        <p:tav tm="100000">
                                          <p:val>
                                            <p:strVal val="#ppt_x"/>
                                          </p:val>
                                        </p:tav>
                                      </p:tavLst>
                                    </p:anim>
                                    <p:anim calcmode="lin" valueType="num">
                                      <p:cBhvr additive="base">
                                        <p:cTn id="59" dur="500" fill="hold"/>
                                        <p:tgtEl>
                                          <p:spTgt spid="16"/>
                                        </p:tgtEl>
                                        <p:attrNameLst>
                                          <p:attrName>ppt_y</p:attrName>
                                        </p:attrNameLst>
                                      </p:cBhvr>
                                      <p:tavLst>
                                        <p:tav tm="0">
                                          <p:val>
                                            <p:strVal val="0-#ppt_h/2"/>
                                          </p:val>
                                        </p:tav>
                                        <p:tav tm="100000">
                                          <p:val>
                                            <p:strVal val="#ppt_y"/>
                                          </p:val>
                                        </p:tav>
                                      </p:tavLst>
                                    </p:anim>
                                  </p:childTnLst>
                                </p:cTn>
                              </p:par>
                            </p:childTnLst>
                          </p:cTn>
                        </p:par>
                        <p:par>
                          <p:cTn id="60" fill="hold">
                            <p:stCondLst>
                              <p:cond delay="5000"/>
                            </p:stCondLst>
                            <p:childTnLst>
                              <p:par>
                                <p:cTn id="61" presetID="53" presetClass="entr" presetSubtype="16" fill="hold" grpId="0" nodeType="afterEffect">
                                  <p:stCondLst>
                                    <p:cond delay="0"/>
                                  </p:stCondLst>
                                  <p:childTnLst>
                                    <p:set>
                                      <p:cBhvr>
                                        <p:cTn id="62" dur="1" fill="hold">
                                          <p:stCondLst>
                                            <p:cond delay="0"/>
                                          </p:stCondLst>
                                        </p:cTn>
                                        <p:tgtEl>
                                          <p:spTgt spid="44"/>
                                        </p:tgtEl>
                                        <p:attrNameLst>
                                          <p:attrName>style.visibility</p:attrName>
                                        </p:attrNameLst>
                                      </p:cBhvr>
                                      <p:to>
                                        <p:strVal val="visible"/>
                                      </p:to>
                                    </p:set>
                                    <p:anim calcmode="lin" valueType="num">
                                      <p:cBhvr>
                                        <p:cTn id="63" dur="500" fill="hold"/>
                                        <p:tgtEl>
                                          <p:spTgt spid="44"/>
                                        </p:tgtEl>
                                        <p:attrNameLst>
                                          <p:attrName>ppt_w</p:attrName>
                                        </p:attrNameLst>
                                      </p:cBhvr>
                                      <p:tavLst>
                                        <p:tav tm="0">
                                          <p:val>
                                            <p:fltVal val="0"/>
                                          </p:val>
                                        </p:tav>
                                        <p:tav tm="100000">
                                          <p:val>
                                            <p:strVal val="#ppt_w"/>
                                          </p:val>
                                        </p:tav>
                                      </p:tavLst>
                                    </p:anim>
                                    <p:anim calcmode="lin" valueType="num">
                                      <p:cBhvr>
                                        <p:cTn id="64" dur="500" fill="hold"/>
                                        <p:tgtEl>
                                          <p:spTgt spid="44"/>
                                        </p:tgtEl>
                                        <p:attrNameLst>
                                          <p:attrName>ppt_h</p:attrName>
                                        </p:attrNameLst>
                                      </p:cBhvr>
                                      <p:tavLst>
                                        <p:tav tm="0">
                                          <p:val>
                                            <p:fltVal val="0"/>
                                          </p:val>
                                        </p:tav>
                                        <p:tav tm="100000">
                                          <p:val>
                                            <p:strVal val="#ppt_h"/>
                                          </p:val>
                                        </p:tav>
                                      </p:tavLst>
                                    </p:anim>
                                    <p:animEffect transition="in" filter="fade">
                                      <p:cBhvr>
                                        <p:cTn id="65" dur="500"/>
                                        <p:tgtEl>
                                          <p:spTgt spid="44"/>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51"/>
                                        </p:tgtEl>
                                        <p:attrNameLst>
                                          <p:attrName>style.visibility</p:attrName>
                                        </p:attrNameLst>
                                      </p:cBhvr>
                                      <p:to>
                                        <p:strVal val="visible"/>
                                      </p:to>
                                    </p:set>
                                    <p:anim calcmode="lin" valueType="num">
                                      <p:cBhvr>
                                        <p:cTn id="68" dur="500" fill="hold"/>
                                        <p:tgtEl>
                                          <p:spTgt spid="51"/>
                                        </p:tgtEl>
                                        <p:attrNameLst>
                                          <p:attrName>ppt_w</p:attrName>
                                        </p:attrNameLst>
                                      </p:cBhvr>
                                      <p:tavLst>
                                        <p:tav tm="0">
                                          <p:val>
                                            <p:fltVal val="0"/>
                                          </p:val>
                                        </p:tav>
                                        <p:tav tm="100000">
                                          <p:val>
                                            <p:strVal val="#ppt_w"/>
                                          </p:val>
                                        </p:tav>
                                      </p:tavLst>
                                    </p:anim>
                                    <p:anim calcmode="lin" valueType="num">
                                      <p:cBhvr>
                                        <p:cTn id="69" dur="500" fill="hold"/>
                                        <p:tgtEl>
                                          <p:spTgt spid="51"/>
                                        </p:tgtEl>
                                        <p:attrNameLst>
                                          <p:attrName>ppt_h</p:attrName>
                                        </p:attrNameLst>
                                      </p:cBhvr>
                                      <p:tavLst>
                                        <p:tav tm="0">
                                          <p:val>
                                            <p:fltVal val="0"/>
                                          </p:val>
                                        </p:tav>
                                        <p:tav tm="100000">
                                          <p:val>
                                            <p:strVal val="#ppt_h"/>
                                          </p:val>
                                        </p:tav>
                                      </p:tavLst>
                                    </p:anim>
                                    <p:animEffect transition="in" filter="fade">
                                      <p:cBhvr>
                                        <p:cTn id="70" dur="500"/>
                                        <p:tgtEl>
                                          <p:spTgt spid="51"/>
                                        </p:tgtEl>
                                      </p:cBhvr>
                                    </p:animEffect>
                                  </p:childTnLst>
                                </p:cTn>
                              </p:par>
                            </p:childTnLst>
                          </p:cTn>
                        </p:par>
                        <p:par>
                          <p:cTn id="71" fill="hold">
                            <p:stCondLst>
                              <p:cond delay="5500"/>
                            </p:stCondLst>
                            <p:childTnLst>
                              <p:par>
                                <p:cTn id="72" presetID="42" presetClass="entr" presetSubtype="0" fill="hold" grpId="0" nodeType="afterEffect">
                                  <p:stCondLst>
                                    <p:cond delay="0"/>
                                  </p:stCondLst>
                                  <p:childTnLst>
                                    <p:set>
                                      <p:cBhvr>
                                        <p:cTn id="73" dur="1" fill="hold">
                                          <p:stCondLst>
                                            <p:cond delay="0"/>
                                          </p:stCondLst>
                                        </p:cTn>
                                        <p:tgtEl>
                                          <p:spTgt spid="30"/>
                                        </p:tgtEl>
                                        <p:attrNameLst>
                                          <p:attrName>style.visibility</p:attrName>
                                        </p:attrNameLst>
                                      </p:cBhvr>
                                      <p:to>
                                        <p:strVal val="visible"/>
                                      </p:to>
                                    </p:set>
                                    <p:animEffect transition="in" filter="fade">
                                      <p:cBhvr>
                                        <p:cTn id="74" dur="1000"/>
                                        <p:tgtEl>
                                          <p:spTgt spid="30"/>
                                        </p:tgtEl>
                                      </p:cBhvr>
                                    </p:animEffect>
                                    <p:anim calcmode="lin" valueType="num">
                                      <p:cBhvr>
                                        <p:cTn id="75" dur="1000" fill="hold"/>
                                        <p:tgtEl>
                                          <p:spTgt spid="30"/>
                                        </p:tgtEl>
                                        <p:attrNameLst>
                                          <p:attrName>ppt_x</p:attrName>
                                        </p:attrNameLst>
                                      </p:cBhvr>
                                      <p:tavLst>
                                        <p:tav tm="0">
                                          <p:val>
                                            <p:strVal val="#ppt_x"/>
                                          </p:val>
                                        </p:tav>
                                        <p:tav tm="100000">
                                          <p:val>
                                            <p:strVal val="#ppt_x"/>
                                          </p:val>
                                        </p:tav>
                                      </p:tavLst>
                                    </p:anim>
                                    <p:anim calcmode="lin" valueType="num">
                                      <p:cBhvr>
                                        <p:cTn id="76" dur="1000" fill="hold"/>
                                        <p:tgtEl>
                                          <p:spTgt spid="30"/>
                                        </p:tgtEl>
                                        <p:attrNameLst>
                                          <p:attrName>ppt_y</p:attrName>
                                        </p:attrNameLst>
                                      </p:cBhvr>
                                      <p:tavLst>
                                        <p:tav tm="0">
                                          <p:val>
                                            <p:strVal val="#ppt_y+.1"/>
                                          </p:val>
                                        </p:tav>
                                        <p:tav tm="100000">
                                          <p:val>
                                            <p:strVal val="#ppt_y"/>
                                          </p:val>
                                        </p:tav>
                                      </p:tavLst>
                                    </p:anim>
                                  </p:childTnLst>
                                </p:cTn>
                              </p:par>
                            </p:childTnLst>
                          </p:cTn>
                        </p:par>
                        <p:par>
                          <p:cTn id="77" fill="hold">
                            <p:stCondLst>
                              <p:cond delay="6500"/>
                            </p:stCondLst>
                            <p:childTnLst>
                              <p:par>
                                <p:cTn id="78" presetID="2" presetClass="entr" presetSubtype="6" fill="hold" grpId="0" nodeType="afterEffect">
                                  <p:stCondLst>
                                    <p:cond delay="0"/>
                                  </p:stCondLst>
                                  <p:childTnLst>
                                    <p:set>
                                      <p:cBhvr>
                                        <p:cTn id="79" dur="1" fill="hold">
                                          <p:stCondLst>
                                            <p:cond delay="0"/>
                                          </p:stCondLst>
                                        </p:cTn>
                                        <p:tgtEl>
                                          <p:spTgt spid="18"/>
                                        </p:tgtEl>
                                        <p:attrNameLst>
                                          <p:attrName>style.visibility</p:attrName>
                                        </p:attrNameLst>
                                      </p:cBhvr>
                                      <p:to>
                                        <p:strVal val="visible"/>
                                      </p:to>
                                    </p:set>
                                    <p:anim calcmode="lin" valueType="num">
                                      <p:cBhvr additive="base">
                                        <p:cTn id="80" dur="500" fill="hold"/>
                                        <p:tgtEl>
                                          <p:spTgt spid="18"/>
                                        </p:tgtEl>
                                        <p:attrNameLst>
                                          <p:attrName>ppt_x</p:attrName>
                                        </p:attrNameLst>
                                      </p:cBhvr>
                                      <p:tavLst>
                                        <p:tav tm="0">
                                          <p:val>
                                            <p:strVal val="1+#ppt_w/2"/>
                                          </p:val>
                                        </p:tav>
                                        <p:tav tm="100000">
                                          <p:val>
                                            <p:strVal val="#ppt_x"/>
                                          </p:val>
                                        </p:tav>
                                      </p:tavLst>
                                    </p:anim>
                                    <p:anim calcmode="lin" valueType="num">
                                      <p:cBhvr additive="base">
                                        <p:cTn id="81" dur="500" fill="hold"/>
                                        <p:tgtEl>
                                          <p:spTgt spid="18"/>
                                        </p:tgtEl>
                                        <p:attrNameLst>
                                          <p:attrName>ppt_y</p:attrName>
                                        </p:attrNameLst>
                                      </p:cBhvr>
                                      <p:tavLst>
                                        <p:tav tm="0">
                                          <p:val>
                                            <p:strVal val="1+#ppt_h/2"/>
                                          </p:val>
                                        </p:tav>
                                        <p:tav tm="100000">
                                          <p:val>
                                            <p:strVal val="#ppt_y"/>
                                          </p:val>
                                        </p:tav>
                                      </p:tavLst>
                                    </p:anim>
                                  </p:childTnLst>
                                </p:cTn>
                              </p:par>
                            </p:childTnLst>
                          </p:cTn>
                        </p:par>
                        <p:par>
                          <p:cTn id="82" fill="hold">
                            <p:stCondLst>
                              <p:cond delay="7000"/>
                            </p:stCondLst>
                            <p:childTnLst>
                              <p:par>
                                <p:cTn id="83" presetID="53" presetClass="entr" presetSubtype="16" fill="hold" grpId="0" nodeType="afterEffect">
                                  <p:stCondLst>
                                    <p:cond delay="0"/>
                                  </p:stCondLst>
                                  <p:childTnLst>
                                    <p:set>
                                      <p:cBhvr>
                                        <p:cTn id="84" dur="1" fill="hold">
                                          <p:stCondLst>
                                            <p:cond delay="0"/>
                                          </p:stCondLst>
                                        </p:cTn>
                                        <p:tgtEl>
                                          <p:spTgt spid="46"/>
                                        </p:tgtEl>
                                        <p:attrNameLst>
                                          <p:attrName>style.visibility</p:attrName>
                                        </p:attrNameLst>
                                      </p:cBhvr>
                                      <p:to>
                                        <p:strVal val="visible"/>
                                      </p:to>
                                    </p:set>
                                    <p:anim calcmode="lin" valueType="num">
                                      <p:cBhvr>
                                        <p:cTn id="85" dur="500" fill="hold"/>
                                        <p:tgtEl>
                                          <p:spTgt spid="46"/>
                                        </p:tgtEl>
                                        <p:attrNameLst>
                                          <p:attrName>ppt_w</p:attrName>
                                        </p:attrNameLst>
                                      </p:cBhvr>
                                      <p:tavLst>
                                        <p:tav tm="0">
                                          <p:val>
                                            <p:fltVal val="0"/>
                                          </p:val>
                                        </p:tav>
                                        <p:tav tm="100000">
                                          <p:val>
                                            <p:strVal val="#ppt_w"/>
                                          </p:val>
                                        </p:tav>
                                      </p:tavLst>
                                    </p:anim>
                                    <p:anim calcmode="lin" valueType="num">
                                      <p:cBhvr>
                                        <p:cTn id="86" dur="500" fill="hold"/>
                                        <p:tgtEl>
                                          <p:spTgt spid="46"/>
                                        </p:tgtEl>
                                        <p:attrNameLst>
                                          <p:attrName>ppt_h</p:attrName>
                                        </p:attrNameLst>
                                      </p:cBhvr>
                                      <p:tavLst>
                                        <p:tav tm="0">
                                          <p:val>
                                            <p:fltVal val="0"/>
                                          </p:val>
                                        </p:tav>
                                        <p:tav tm="100000">
                                          <p:val>
                                            <p:strVal val="#ppt_h"/>
                                          </p:val>
                                        </p:tav>
                                      </p:tavLst>
                                    </p:anim>
                                    <p:animEffect transition="in" filter="fade">
                                      <p:cBhvr>
                                        <p:cTn id="87" dur="500"/>
                                        <p:tgtEl>
                                          <p:spTgt spid="46"/>
                                        </p:tgtEl>
                                      </p:cBhvr>
                                    </p:animEffect>
                                  </p:childTnLst>
                                </p:cTn>
                              </p:par>
                              <p:par>
                                <p:cTn id="88" presetID="53" presetClass="entr" presetSubtype="16" fill="hold" grpId="0" nodeType="withEffect">
                                  <p:stCondLst>
                                    <p:cond delay="0"/>
                                  </p:stCondLst>
                                  <p:childTnLst>
                                    <p:set>
                                      <p:cBhvr>
                                        <p:cTn id="89" dur="1" fill="hold">
                                          <p:stCondLst>
                                            <p:cond delay="0"/>
                                          </p:stCondLst>
                                        </p:cTn>
                                        <p:tgtEl>
                                          <p:spTgt spid="52"/>
                                        </p:tgtEl>
                                        <p:attrNameLst>
                                          <p:attrName>style.visibility</p:attrName>
                                        </p:attrNameLst>
                                      </p:cBhvr>
                                      <p:to>
                                        <p:strVal val="visible"/>
                                      </p:to>
                                    </p:set>
                                    <p:anim calcmode="lin" valueType="num">
                                      <p:cBhvr>
                                        <p:cTn id="90" dur="500" fill="hold"/>
                                        <p:tgtEl>
                                          <p:spTgt spid="52"/>
                                        </p:tgtEl>
                                        <p:attrNameLst>
                                          <p:attrName>ppt_w</p:attrName>
                                        </p:attrNameLst>
                                      </p:cBhvr>
                                      <p:tavLst>
                                        <p:tav tm="0">
                                          <p:val>
                                            <p:fltVal val="0"/>
                                          </p:val>
                                        </p:tav>
                                        <p:tav tm="100000">
                                          <p:val>
                                            <p:strVal val="#ppt_w"/>
                                          </p:val>
                                        </p:tav>
                                      </p:tavLst>
                                    </p:anim>
                                    <p:anim calcmode="lin" valueType="num">
                                      <p:cBhvr>
                                        <p:cTn id="91" dur="500" fill="hold"/>
                                        <p:tgtEl>
                                          <p:spTgt spid="52"/>
                                        </p:tgtEl>
                                        <p:attrNameLst>
                                          <p:attrName>ppt_h</p:attrName>
                                        </p:attrNameLst>
                                      </p:cBhvr>
                                      <p:tavLst>
                                        <p:tav tm="0">
                                          <p:val>
                                            <p:fltVal val="0"/>
                                          </p:val>
                                        </p:tav>
                                        <p:tav tm="100000">
                                          <p:val>
                                            <p:strVal val="#ppt_h"/>
                                          </p:val>
                                        </p:tav>
                                      </p:tavLst>
                                    </p:anim>
                                    <p:animEffect transition="in" filter="fade">
                                      <p:cBhvr>
                                        <p:cTn id="92" dur="500"/>
                                        <p:tgtEl>
                                          <p:spTgt spid="52"/>
                                        </p:tgtEl>
                                      </p:cBhvr>
                                    </p:animEffect>
                                  </p:childTnLst>
                                </p:cTn>
                              </p:par>
                            </p:childTnLst>
                          </p:cTn>
                        </p:par>
                        <p:par>
                          <p:cTn id="93" fill="hold">
                            <p:stCondLst>
                              <p:cond delay="7500"/>
                            </p:stCondLst>
                            <p:childTnLst>
                              <p:par>
                                <p:cTn id="94" presetID="42" presetClass="entr" presetSubtype="0" fill="hold" grpId="0" nodeType="afterEffect">
                                  <p:stCondLst>
                                    <p:cond delay="0"/>
                                  </p:stCondLst>
                                  <p:childTnLst>
                                    <p:set>
                                      <p:cBhvr>
                                        <p:cTn id="95" dur="1" fill="hold">
                                          <p:stCondLst>
                                            <p:cond delay="0"/>
                                          </p:stCondLst>
                                        </p:cTn>
                                        <p:tgtEl>
                                          <p:spTgt spid="31"/>
                                        </p:tgtEl>
                                        <p:attrNameLst>
                                          <p:attrName>style.visibility</p:attrName>
                                        </p:attrNameLst>
                                      </p:cBhvr>
                                      <p:to>
                                        <p:strVal val="visible"/>
                                      </p:to>
                                    </p:set>
                                    <p:animEffect transition="in" filter="fade">
                                      <p:cBhvr>
                                        <p:cTn id="96" dur="1000"/>
                                        <p:tgtEl>
                                          <p:spTgt spid="31"/>
                                        </p:tgtEl>
                                      </p:cBhvr>
                                    </p:animEffect>
                                    <p:anim calcmode="lin" valueType="num">
                                      <p:cBhvr>
                                        <p:cTn id="97" dur="1000" fill="hold"/>
                                        <p:tgtEl>
                                          <p:spTgt spid="31"/>
                                        </p:tgtEl>
                                        <p:attrNameLst>
                                          <p:attrName>ppt_x</p:attrName>
                                        </p:attrNameLst>
                                      </p:cBhvr>
                                      <p:tavLst>
                                        <p:tav tm="0">
                                          <p:val>
                                            <p:strVal val="#ppt_x"/>
                                          </p:val>
                                        </p:tav>
                                        <p:tav tm="100000">
                                          <p:val>
                                            <p:strVal val="#ppt_x"/>
                                          </p:val>
                                        </p:tav>
                                      </p:tavLst>
                                    </p:anim>
                                    <p:anim calcmode="lin" valueType="num">
                                      <p:cBhvr>
                                        <p:cTn id="98" dur="1000" fill="hold"/>
                                        <p:tgtEl>
                                          <p:spTgt spid="31"/>
                                        </p:tgtEl>
                                        <p:attrNameLst>
                                          <p:attrName>ppt_y</p:attrName>
                                        </p:attrNameLst>
                                      </p:cBhvr>
                                      <p:tavLst>
                                        <p:tav tm="0">
                                          <p:val>
                                            <p:strVal val="#ppt_y+.1"/>
                                          </p:val>
                                        </p:tav>
                                        <p:tav tm="100000">
                                          <p:val>
                                            <p:strVal val="#ppt_y"/>
                                          </p:val>
                                        </p:tav>
                                      </p:tavLst>
                                    </p:anim>
                                  </p:childTnLst>
                                </p:cTn>
                              </p:par>
                            </p:childTnLst>
                          </p:cTn>
                        </p:par>
                        <p:par>
                          <p:cTn id="99" fill="hold">
                            <p:stCondLst>
                              <p:cond delay="8500"/>
                            </p:stCondLst>
                            <p:childTnLst>
                              <p:par>
                                <p:cTn id="100" presetID="2" presetClass="entr" presetSubtype="12" fill="hold" grpId="0" nodeType="afterEffect">
                                  <p:stCondLst>
                                    <p:cond delay="0"/>
                                  </p:stCondLst>
                                  <p:childTnLst>
                                    <p:set>
                                      <p:cBhvr>
                                        <p:cTn id="101" dur="1" fill="hold">
                                          <p:stCondLst>
                                            <p:cond delay="0"/>
                                          </p:stCondLst>
                                        </p:cTn>
                                        <p:tgtEl>
                                          <p:spTgt spid="20"/>
                                        </p:tgtEl>
                                        <p:attrNameLst>
                                          <p:attrName>style.visibility</p:attrName>
                                        </p:attrNameLst>
                                      </p:cBhvr>
                                      <p:to>
                                        <p:strVal val="visible"/>
                                      </p:to>
                                    </p:set>
                                    <p:anim calcmode="lin" valueType="num">
                                      <p:cBhvr additive="base">
                                        <p:cTn id="102" dur="500" fill="hold"/>
                                        <p:tgtEl>
                                          <p:spTgt spid="20"/>
                                        </p:tgtEl>
                                        <p:attrNameLst>
                                          <p:attrName>ppt_x</p:attrName>
                                        </p:attrNameLst>
                                      </p:cBhvr>
                                      <p:tavLst>
                                        <p:tav tm="0">
                                          <p:val>
                                            <p:strVal val="0-#ppt_w/2"/>
                                          </p:val>
                                        </p:tav>
                                        <p:tav tm="100000">
                                          <p:val>
                                            <p:strVal val="#ppt_x"/>
                                          </p:val>
                                        </p:tav>
                                      </p:tavLst>
                                    </p:anim>
                                    <p:anim calcmode="lin" valueType="num">
                                      <p:cBhvr additive="base">
                                        <p:cTn id="103" dur="500" fill="hold"/>
                                        <p:tgtEl>
                                          <p:spTgt spid="20"/>
                                        </p:tgtEl>
                                        <p:attrNameLst>
                                          <p:attrName>ppt_y</p:attrName>
                                        </p:attrNameLst>
                                      </p:cBhvr>
                                      <p:tavLst>
                                        <p:tav tm="0">
                                          <p:val>
                                            <p:strVal val="1+#ppt_h/2"/>
                                          </p:val>
                                        </p:tav>
                                        <p:tav tm="100000">
                                          <p:val>
                                            <p:strVal val="#ppt_y"/>
                                          </p:val>
                                        </p:tav>
                                      </p:tavLst>
                                    </p:anim>
                                  </p:childTnLst>
                                </p:cTn>
                              </p:par>
                            </p:childTnLst>
                          </p:cTn>
                        </p:par>
                        <p:par>
                          <p:cTn id="104" fill="hold">
                            <p:stCondLst>
                              <p:cond delay="9000"/>
                            </p:stCondLst>
                            <p:childTnLst>
                              <p:par>
                                <p:cTn id="105" presetID="53" presetClass="entr" presetSubtype="16" fill="hold" grpId="0" nodeType="afterEffect">
                                  <p:stCondLst>
                                    <p:cond delay="0"/>
                                  </p:stCondLst>
                                  <p:childTnLst>
                                    <p:set>
                                      <p:cBhvr>
                                        <p:cTn id="106" dur="1" fill="hold">
                                          <p:stCondLst>
                                            <p:cond delay="0"/>
                                          </p:stCondLst>
                                        </p:cTn>
                                        <p:tgtEl>
                                          <p:spTgt spid="45"/>
                                        </p:tgtEl>
                                        <p:attrNameLst>
                                          <p:attrName>style.visibility</p:attrName>
                                        </p:attrNameLst>
                                      </p:cBhvr>
                                      <p:to>
                                        <p:strVal val="visible"/>
                                      </p:to>
                                    </p:set>
                                    <p:anim calcmode="lin" valueType="num">
                                      <p:cBhvr>
                                        <p:cTn id="107" dur="500" fill="hold"/>
                                        <p:tgtEl>
                                          <p:spTgt spid="45"/>
                                        </p:tgtEl>
                                        <p:attrNameLst>
                                          <p:attrName>ppt_w</p:attrName>
                                        </p:attrNameLst>
                                      </p:cBhvr>
                                      <p:tavLst>
                                        <p:tav tm="0">
                                          <p:val>
                                            <p:fltVal val="0"/>
                                          </p:val>
                                        </p:tav>
                                        <p:tav tm="100000">
                                          <p:val>
                                            <p:strVal val="#ppt_w"/>
                                          </p:val>
                                        </p:tav>
                                      </p:tavLst>
                                    </p:anim>
                                    <p:anim calcmode="lin" valueType="num">
                                      <p:cBhvr>
                                        <p:cTn id="108" dur="500" fill="hold"/>
                                        <p:tgtEl>
                                          <p:spTgt spid="45"/>
                                        </p:tgtEl>
                                        <p:attrNameLst>
                                          <p:attrName>ppt_h</p:attrName>
                                        </p:attrNameLst>
                                      </p:cBhvr>
                                      <p:tavLst>
                                        <p:tav tm="0">
                                          <p:val>
                                            <p:fltVal val="0"/>
                                          </p:val>
                                        </p:tav>
                                        <p:tav tm="100000">
                                          <p:val>
                                            <p:strVal val="#ppt_h"/>
                                          </p:val>
                                        </p:tav>
                                      </p:tavLst>
                                    </p:anim>
                                    <p:animEffect transition="in" filter="fade">
                                      <p:cBhvr>
                                        <p:cTn id="109" dur="500"/>
                                        <p:tgtEl>
                                          <p:spTgt spid="45"/>
                                        </p:tgtEl>
                                      </p:cBhvr>
                                    </p:animEffect>
                                  </p:childTnLst>
                                </p:cTn>
                              </p:par>
                              <p:par>
                                <p:cTn id="110" presetID="53" presetClass="entr" presetSubtype="16" fill="hold" grpId="0" nodeType="withEffect">
                                  <p:stCondLst>
                                    <p:cond delay="0"/>
                                  </p:stCondLst>
                                  <p:childTnLst>
                                    <p:set>
                                      <p:cBhvr>
                                        <p:cTn id="111" dur="1" fill="hold">
                                          <p:stCondLst>
                                            <p:cond delay="0"/>
                                          </p:stCondLst>
                                        </p:cTn>
                                        <p:tgtEl>
                                          <p:spTgt spid="50"/>
                                        </p:tgtEl>
                                        <p:attrNameLst>
                                          <p:attrName>style.visibility</p:attrName>
                                        </p:attrNameLst>
                                      </p:cBhvr>
                                      <p:to>
                                        <p:strVal val="visible"/>
                                      </p:to>
                                    </p:set>
                                    <p:anim calcmode="lin" valueType="num">
                                      <p:cBhvr>
                                        <p:cTn id="112" dur="500" fill="hold"/>
                                        <p:tgtEl>
                                          <p:spTgt spid="50"/>
                                        </p:tgtEl>
                                        <p:attrNameLst>
                                          <p:attrName>ppt_w</p:attrName>
                                        </p:attrNameLst>
                                      </p:cBhvr>
                                      <p:tavLst>
                                        <p:tav tm="0">
                                          <p:val>
                                            <p:fltVal val="0"/>
                                          </p:val>
                                        </p:tav>
                                        <p:tav tm="100000">
                                          <p:val>
                                            <p:strVal val="#ppt_w"/>
                                          </p:val>
                                        </p:tav>
                                      </p:tavLst>
                                    </p:anim>
                                    <p:anim calcmode="lin" valueType="num">
                                      <p:cBhvr>
                                        <p:cTn id="113" dur="500" fill="hold"/>
                                        <p:tgtEl>
                                          <p:spTgt spid="50"/>
                                        </p:tgtEl>
                                        <p:attrNameLst>
                                          <p:attrName>ppt_h</p:attrName>
                                        </p:attrNameLst>
                                      </p:cBhvr>
                                      <p:tavLst>
                                        <p:tav tm="0">
                                          <p:val>
                                            <p:fltVal val="0"/>
                                          </p:val>
                                        </p:tav>
                                        <p:tav tm="100000">
                                          <p:val>
                                            <p:strVal val="#ppt_h"/>
                                          </p:val>
                                        </p:tav>
                                      </p:tavLst>
                                    </p:anim>
                                    <p:animEffect transition="in" filter="fade">
                                      <p:cBhvr>
                                        <p:cTn id="114" dur="500"/>
                                        <p:tgtEl>
                                          <p:spTgt spid="50"/>
                                        </p:tgtEl>
                                      </p:cBhvr>
                                    </p:animEffect>
                                  </p:childTnLst>
                                </p:cTn>
                              </p:par>
                            </p:childTnLst>
                          </p:cTn>
                        </p:par>
                        <p:par>
                          <p:cTn id="115" fill="hold">
                            <p:stCondLst>
                              <p:cond delay="9500"/>
                            </p:stCondLst>
                            <p:childTnLst>
                              <p:par>
                                <p:cTn id="116" presetID="42" presetClass="entr" presetSubtype="0" fill="hold" grpId="0" nodeType="afterEffect">
                                  <p:stCondLst>
                                    <p:cond delay="0"/>
                                  </p:stCondLst>
                                  <p:childTnLst>
                                    <p:set>
                                      <p:cBhvr>
                                        <p:cTn id="117" dur="1" fill="hold">
                                          <p:stCondLst>
                                            <p:cond delay="0"/>
                                          </p:stCondLst>
                                        </p:cTn>
                                        <p:tgtEl>
                                          <p:spTgt spid="33"/>
                                        </p:tgtEl>
                                        <p:attrNameLst>
                                          <p:attrName>style.visibility</p:attrName>
                                        </p:attrNameLst>
                                      </p:cBhvr>
                                      <p:to>
                                        <p:strVal val="visible"/>
                                      </p:to>
                                    </p:set>
                                    <p:animEffect transition="in" filter="fade">
                                      <p:cBhvr>
                                        <p:cTn id="118" dur="1000"/>
                                        <p:tgtEl>
                                          <p:spTgt spid="33"/>
                                        </p:tgtEl>
                                      </p:cBhvr>
                                    </p:animEffect>
                                    <p:anim calcmode="lin" valueType="num">
                                      <p:cBhvr>
                                        <p:cTn id="119" dur="1000" fill="hold"/>
                                        <p:tgtEl>
                                          <p:spTgt spid="33"/>
                                        </p:tgtEl>
                                        <p:attrNameLst>
                                          <p:attrName>ppt_x</p:attrName>
                                        </p:attrNameLst>
                                      </p:cBhvr>
                                      <p:tavLst>
                                        <p:tav tm="0">
                                          <p:val>
                                            <p:strVal val="#ppt_x"/>
                                          </p:val>
                                        </p:tav>
                                        <p:tav tm="100000">
                                          <p:val>
                                            <p:strVal val="#ppt_x"/>
                                          </p:val>
                                        </p:tav>
                                      </p:tavLst>
                                    </p:anim>
                                    <p:anim calcmode="lin" valueType="num">
                                      <p:cBhvr>
                                        <p:cTn id="120" dur="1000" fill="hold"/>
                                        <p:tgtEl>
                                          <p:spTgt spid="33"/>
                                        </p:tgtEl>
                                        <p:attrNameLst>
                                          <p:attrName>ppt_y</p:attrName>
                                        </p:attrNameLst>
                                      </p:cBhvr>
                                      <p:tavLst>
                                        <p:tav tm="0">
                                          <p:val>
                                            <p:strVal val="#ppt_y+.1"/>
                                          </p:val>
                                        </p:tav>
                                        <p:tav tm="100000">
                                          <p:val>
                                            <p:strVal val="#ppt_y"/>
                                          </p:val>
                                        </p:tav>
                                      </p:tavLst>
                                    </p:anim>
                                  </p:childTnLst>
                                </p:cTn>
                              </p:par>
                            </p:childTnLst>
                          </p:cTn>
                        </p:par>
                        <p:par>
                          <p:cTn id="121" fill="hold">
                            <p:stCondLst>
                              <p:cond delay="10500"/>
                            </p:stCondLst>
                            <p:childTnLst>
                              <p:par>
                                <p:cTn id="122" presetID="2" presetClass="entr" presetSubtype="8" fill="hold" grpId="0" nodeType="afterEffect">
                                  <p:stCondLst>
                                    <p:cond delay="0"/>
                                  </p:stCondLst>
                                  <p:childTnLst>
                                    <p:set>
                                      <p:cBhvr>
                                        <p:cTn id="123" dur="1" fill="hold">
                                          <p:stCondLst>
                                            <p:cond delay="0"/>
                                          </p:stCondLst>
                                        </p:cTn>
                                        <p:tgtEl>
                                          <p:spTgt spid="22"/>
                                        </p:tgtEl>
                                        <p:attrNameLst>
                                          <p:attrName>style.visibility</p:attrName>
                                        </p:attrNameLst>
                                      </p:cBhvr>
                                      <p:to>
                                        <p:strVal val="visible"/>
                                      </p:to>
                                    </p:set>
                                    <p:anim calcmode="lin" valueType="num">
                                      <p:cBhvr additive="base">
                                        <p:cTn id="124" dur="500" fill="hold"/>
                                        <p:tgtEl>
                                          <p:spTgt spid="22"/>
                                        </p:tgtEl>
                                        <p:attrNameLst>
                                          <p:attrName>ppt_x</p:attrName>
                                        </p:attrNameLst>
                                      </p:cBhvr>
                                      <p:tavLst>
                                        <p:tav tm="0">
                                          <p:val>
                                            <p:strVal val="0-#ppt_w/2"/>
                                          </p:val>
                                        </p:tav>
                                        <p:tav tm="100000">
                                          <p:val>
                                            <p:strVal val="#ppt_x"/>
                                          </p:val>
                                        </p:tav>
                                      </p:tavLst>
                                    </p:anim>
                                    <p:anim calcmode="lin" valueType="num">
                                      <p:cBhvr additive="base">
                                        <p:cTn id="125" dur="500" fill="hold"/>
                                        <p:tgtEl>
                                          <p:spTgt spid="22"/>
                                        </p:tgtEl>
                                        <p:attrNameLst>
                                          <p:attrName>ppt_y</p:attrName>
                                        </p:attrNameLst>
                                      </p:cBhvr>
                                      <p:tavLst>
                                        <p:tav tm="0">
                                          <p:val>
                                            <p:strVal val="#ppt_y"/>
                                          </p:val>
                                        </p:tav>
                                        <p:tav tm="100000">
                                          <p:val>
                                            <p:strVal val="#ppt_y"/>
                                          </p:val>
                                        </p:tav>
                                      </p:tavLst>
                                    </p:anim>
                                  </p:childTnLst>
                                </p:cTn>
                              </p:par>
                            </p:childTnLst>
                          </p:cTn>
                        </p:par>
                        <p:par>
                          <p:cTn id="126" fill="hold">
                            <p:stCondLst>
                              <p:cond delay="11000"/>
                            </p:stCondLst>
                            <p:childTnLst>
                              <p:par>
                                <p:cTn id="127" presetID="53" presetClass="entr" presetSubtype="16" fill="hold" grpId="0" nodeType="afterEffect">
                                  <p:stCondLst>
                                    <p:cond delay="0"/>
                                  </p:stCondLst>
                                  <p:childTnLst>
                                    <p:set>
                                      <p:cBhvr>
                                        <p:cTn id="128" dur="1" fill="hold">
                                          <p:stCondLst>
                                            <p:cond delay="0"/>
                                          </p:stCondLst>
                                        </p:cTn>
                                        <p:tgtEl>
                                          <p:spTgt spid="42"/>
                                        </p:tgtEl>
                                        <p:attrNameLst>
                                          <p:attrName>style.visibility</p:attrName>
                                        </p:attrNameLst>
                                      </p:cBhvr>
                                      <p:to>
                                        <p:strVal val="visible"/>
                                      </p:to>
                                    </p:set>
                                    <p:anim calcmode="lin" valueType="num">
                                      <p:cBhvr>
                                        <p:cTn id="129" dur="500" fill="hold"/>
                                        <p:tgtEl>
                                          <p:spTgt spid="42"/>
                                        </p:tgtEl>
                                        <p:attrNameLst>
                                          <p:attrName>ppt_w</p:attrName>
                                        </p:attrNameLst>
                                      </p:cBhvr>
                                      <p:tavLst>
                                        <p:tav tm="0">
                                          <p:val>
                                            <p:fltVal val="0"/>
                                          </p:val>
                                        </p:tav>
                                        <p:tav tm="100000">
                                          <p:val>
                                            <p:strVal val="#ppt_w"/>
                                          </p:val>
                                        </p:tav>
                                      </p:tavLst>
                                    </p:anim>
                                    <p:anim calcmode="lin" valueType="num">
                                      <p:cBhvr>
                                        <p:cTn id="130" dur="500" fill="hold"/>
                                        <p:tgtEl>
                                          <p:spTgt spid="42"/>
                                        </p:tgtEl>
                                        <p:attrNameLst>
                                          <p:attrName>ppt_h</p:attrName>
                                        </p:attrNameLst>
                                      </p:cBhvr>
                                      <p:tavLst>
                                        <p:tav tm="0">
                                          <p:val>
                                            <p:fltVal val="0"/>
                                          </p:val>
                                        </p:tav>
                                        <p:tav tm="100000">
                                          <p:val>
                                            <p:strVal val="#ppt_h"/>
                                          </p:val>
                                        </p:tav>
                                      </p:tavLst>
                                    </p:anim>
                                    <p:animEffect transition="in" filter="fade">
                                      <p:cBhvr>
                                        <p:cTn id="131" dur="500"/>
                                        <p:tgtEl>
                                          <p:spTgt spid="42"/>
                                        </p:tgtEl>
                                      </p:cBhvr>
                                    </p:animEffect>
                                  </p:childTnLst>
                                </p:cTn>
                              </p:par>
                              <p:par>
                                <p:cTn id="132" presetID="53" presetClass="entr" presetSubtype="16" fill="hold" nodeType="withEffect">
                                  <p:stCondLst>
                                    <p:cond delay="0"/>
                                  </p:stCondLst>
                                  <p:childTnLst>
                                    <p:set>
                                      <p:cBhvr>
                                        <p:cTn id="133" dur="1" fill="hold">
                                          <p:stCondLst>
                                            <p:cond delay="0"/>
                                          </p:stCondLst>
                                        </p:cTn>
                                        <p:tgtEl>
                                          <p:spTgt spid="47"/>
                                        </p:tgtEl>
                                        <p:attrNameLst>
                                          <p:attrName>style.visibility</p:attrName>
                                        </p:attrNameLst>
                                      </p:cBhvr>
                                      <p:to>
                                        <p:strVal val="visible"/>
                                      </p:to>
                                    </p:set>
                                    <p:anim calcmode="lin" valueType="num">
                                      <p:cBhvr>
                                        <p:cTn id="134" dur="500" fill="hold"/>
                                        <p:tgtEl>
                                          <p:spTgt spid="47"/>
                                        </p:tgtEl>
                                        <p:attrNameLst>
                                          <p:attrName>ppt_w</p:attrName>
                                        </p:attrNameLst>
                                      </p:cBhvr>
                                      <p:tavLst>
                                        <p:tav tm="0">
                                          <p:val>
                                            <p:fltVal val="0"/>
                                          </p:val>
                                        </p:tav>
                                        <p:tav tm="100000">
                                          <p:val>
                                            <p:strVal val="#ppt_w"/>
                                          </p:val>
                                        </p:tav>
                                      </p:tavLst>
                                    </p:anim>
                                    <p:anim calcmode="lin" valueType="num">
                                      <p:cBhvr>
                                        <p:cTn id="135" dur="500" fill="hold"/>
                                        <p:tgtEl>
                                          <p:spTgt spid="47"/>
                                        </p:tgtEl>
                                        <p:attrNameLst>
                                          <p:attrName>ppt_h</p:attrName>
                                        </p:attrNameLst>
                                      </p:cBhvr>
                                      <p:tavLst>
                                        <p:tav tm="0">
                                          <p:val>
                                            <p:fltVal val="0"/>
                                          </p:val>
                                        </p:tav>
                                        <p:tav tm="100000">
                                          <p:val>
                                            <p:strVal val="#ppt_h"/>
                                          </p:val>
                                        </p:tav>
                                      </p:tavLst>
                                    </p:anim>
                                    <p:animEffect transition="in" filter="fade">
                                      <p:cBhvr>
                                        <p:cTn id="136" dur="500"/>
                                        <p:tgtEl>
                                          <p:spTgt spid="47"/>
                                        </p:tgtEl>
                                      </p:cBhvr>
                                    </p:animEffect>
                                  </p:childTnLst>
                                </p:cTn>
                              </p:par>
                            </p:childTnLst>
                          </p:cTn>
                        </p:par>
                        <p:par>
                          <p:cTn id="137" fill="hold">
                            <p:stCondLst>
                              <p:cond delay="11500"/>
                            </p:stCondLst>
                            <p:childTnLst>
                              <p:par>
                                <p:cTn id="138" presetID="42" presetClass="entr" presetSubtype="0" fill="hold" grpId="0" nodeType="afterEffect">
                                  <p:stCondLst>
                                    <p:cond delay="0"/>
                                  </p:stCondLst>
                                  <p:childTnLst>
                                    <p:set>
                                      <p:cBhvr>
                                        <p:cTn id="139" dur="1" fill="hold">
                                          <p:stCondLst>
                                            <p:cond delay="0"/>
                                          </p:stCondLst>
                                        </p:cTn>
                                        <p:tgtEl>
                                          <p:spTgt spid="32"/>
                                        </p:tgtEl>
                                        <p:attrNameLst>
                                          <p:attrName>style.visibility</p:attrName>
                                        </p:attrNameLst>
                                      </p:cBhvr>
                                      <p:to>
                                        <p:strVal val="visible"/>
                                      </p:to>
                                    </p:set>
                                    <p:animEffect transition="in" filter="fade">
                                      <p:cBhvr>
                                        <p:cTn id="140" dur="1000"/>
                                        <p:tgtEl>
                                          <p:spTgt spid="32"/>
                                        </p:tgtEl>
                                      </p:cBhvr>
                                    </p:animEffect>
                                    <p:anim calcmode="lin" valueType="num">
                                      <p:cBhvr>
                                        <p:cTn id="141" dur="1000" fill="hold"/>
                                        <p:tgtEl>
                                          <p:spTgt spid="32"/>
                                        </p:tgtEl>
                                        <p:attrNameLst>
                                          <p:attrName>ppt_x</p:attrName>
                                        </p:attrNameLst>
                                      </p:cBhvr>
                                      <p:tavLst>
                                        <p:tav tm="0">
                                          <p:val>
                                            <p:strVal val="#ppt_x"/>
                                          </p:val>
                                        </p:tav>
                                        <p:tav tm="100000">
                                          <p:val>
                                            <p:strVal val="#ppt_x"/>
                                          </p:val>
                                        </p:tav>
                                      </p:tavLst>
                                    </p:anim>
                                    <p:anim calcmode="lin" valueType="num">
                                      <p:cBhvr>
                                        <p:cTn id="142"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4" grpId="0" animBg="1"/>
      <p:bldP spid="16" grpId="0" animBg="1"/>
      <p:bldP spid="18" grpId="0" animBg="1"/>
      <p:bldP spid="20" grpId="0" animBg="1"/>
      <p:bldP spid="22" grpId="0" animBg="1"/>
      <p:bldP spid="26" grpId="0" animBg="1"/>
      <p:bldP spid="23" grpId="0" animBg="1"/>
      <p:bldP spid="27" grpId="0"/>
      <p:bldP spid="28" grpId="0"/>
      <p:bldP spid="29" grpId="0"/>
      <p:bldP spid="30" grpId="0"/>
      <p:bldP spid="31" grpId="0"/>
      <p:bldP spid="32" grpId="0"/>
      <p:bldP spid="33" grpId="0"/>
      <p:bldP spid="42" grpId="0" animBg="1"/>
      <p:bldP spid="43" grpId="0" animBg="1"/>
      <p:bldP spid="44" grpId="0" animBg="1"/>
      <p:bldP spid="45" grpId="0" animBg="1"/>
      <p:bldP spid="46" grpId="0" animBg="1"/>
      <p:bldP spid="50" grpId="0" animBg="1"/>
      <p:bldP spid="51" grpId="0" animBg="1"/>
      <p:bldP spid="52" grpId="0" animBg="1"/>
      <p:bldP spid="5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1587</TotalTime>
  <Words>1372</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328</cp:revision>
  <dcterms:created xsi:type="dcterms:W3CDTF">2016-09-28T22:08:47Z</dcterms:created>
  <dcterms:modified xsi:type="dcterms:W3CDTF">2017-11-05T22:27:41Z</dcterms:modified>
</cp:coreProperties>
</file>