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949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Freeform 9"/>
          <p:cNvSpPr>
            <a:spLocks/>
          </p:cNvSpPr>
          <p:nvPr/>
        </p:nvSpPr>
        <p:spPr bwMode="auto">
          <a:xfrm>
            <a:off x="6275752" y="5206835"/>
            <a:ext cx="2186517" cy="1097280"/>
          </a:xfrm>
          <a:custGeom>
            <a:avLst/>
            <a:gdLst/>
            <a:ahLst/>
            <a:cxnLst>
              <a:cxn ang="0">
                <a:pos x="818" y="603"/>
              </a:cxn>
              <a:cxn ang="0">
                <a:pos x="0" y="603"/>
              </a:cxn>
              <a:cxn ang="0">
                <a:pos x="0" y="0"/>
              </a:cxn>
              <a:cxn ang="0">
                <a:pos x="818" y="0"/>
              </a:cxn>
              <a:cxn ang="0">
                <a:pos x="1033" y="302"/>
              </a:cxn>
              <a:cxn ang="0">
                <a:pos x="818" y="603"/>
              </a:cxn>
            </a:cxnLst>
            <a:rect l="0" t="0" r="r" b="b"/>
            <a:pathLst>
              <a:path w="1033" h="603">
                <a:moveTo>
                  <a:pt x="818" y="603"/>
                </a:moveTo>
                <a:lnTo>
                  <a:pt x="0" y="603"/>
                </a:lnTo>
                <a:lnTo>
                  <a:pt x="0" y="0"/>
                </a:lnTo>
                <a:lnTo>
                  <a:pt x="818" y="0"/>
                </a:lnTo>
                <a:lnTo>
                  <a:pt x="1033" y="302"/>
                </a:lnTo>
                <a:lnTo>
                  <a:pt x="818" y="603"/>
                </a:lnTo>
                <a:close/>
              </a:path>
            </a:pathLst>
          </a:custGeom>
          <a:solidFill>
            <a:srgbClr val="FE4A1E"/>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7" name="Group 26"/>
          <p:cNvGrpSpPr/>
          <p:nvPr/>
        </p:nvGrpSpPr>
        <p:grpSpPr>
          <a:xfrm>
            <a:off x="5215302" y="4810483"/>
            <a:ext cx="1308100" cy="1833033"/>
            <a:chOff x="3886200" y="3349625"/>
            <a:chExt cx="981075" cy="1374775"/>
          </a:xfrm>
          <a:solidFill>
            <a:srgbClr val="FE4A1E"/>
          </a:solidFill>
        </p:grpSpPr>
        <p:sp>
          <p:nvSpPr>
            <p:cNvPr id="6154" name="Freeform 10"/>
            <p:cNvSpPr>
              <a:spLocks/>
            </p:cNvSpPr>
            <p:nvPr/>
          </p:nvSpPr>
          <p:spPr bwMode="auto">
            <a:xfrm>
              <a:off x="3886200" y="3565525"/>
              <a:ext cx="981075" cy="1158875"/>
            </a:xfrm>
            <a:custGeom>
              <a:avLst/>
              <a:gdLst/>
              <a:ahLst/>
              <a:cxnLst>
                <a:cxn ang="0">
                  <a:pos x="0" y="0"/>
                </a:cxn>
                <a:cxn ang="0">
                  <a:pos x="0" y="468"/>
                </a:cxn>
                <a:cxn ang="0">
                  <a:pos x="244" y="575"/>
                </a:cxn>
                <a:cxn ang="0">
                  <a:pos x="487" y="468"/>
                </a:cxn>
                <a:cxn ang="0">
                  <a:pos x="487" y="0"/>
                </a:cxn>
                <a:cxn ang="0">
                  <a:pos x="0" y="0"/>
                </a:cxn>
              </a:cxnLst>
              <a:rect l="0" t="0" r="r" b="b"/>
              <a:pathLst>
                <a:path w="487" h="575">
                  <a:moveTo>
                    <a:pt x="0" y="0"/>
                  </a:moveTo>
                  <a:cubicBezTo>
                    <a:pt x="0" y="468"/>
                    <a:pt x="0" y="468"/>
                    <a:pt x="0" y="468"/>
                  </a:cubicBezTo>
                  <a:cubicBezTo>
                    <a:pt x="0" y="527"/>
                    <a:pt x="109" y="575"/>
                    <a:pt x="244" y="575"/>
                  </a:cubicBezTo>
                  <a:cubicBezTo>
                    <a:pt x="378" y="575"/>
                    <a:pt x="487" y="527"/>
                    <a:pt x="487" y="468"/>
                  </a:cubicBezTo>
                  <a:cubicBezTo>
                    <a:pt x="487" y="0"/>
                    <a:pt x="487" y="0"/>
                    <a:pt x="487" y="0"/>
                  </a:cubicBez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55" name="Oval 11"/>
            <p:cNvSpPr>
              <a:spLocks noChangeArrowheads="1"/>
            </p:cNvSpPr>
            <p:nvPr/>
          </p:nvSpPr>
          <p:spPr bwMode="auto">
            <a:xfrm>
              <a:off x="3886200" y="3349625"/>
              <a:ext cx="981075" cy="433388"/>
            </a:xfrm>
            <a:prstGeom prst="ellipse">
              <a:avLst/>
            </a:prstGeom>
            <a:solidFill>
              <a:srgbClr val="E02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6156" name="Freeform 12"/>
          <p:cNvSpPr>
            <a:spLocks/>
          </p:cNvSpPr>
          <p:nvPr/>
        </p:nvSpPr>
        <p:spPr bwMode="auto">
          <a:xfrm flipH="1">
            <a:off x="3704002" y="3810637"/>
            <a:ext cx="1756833" cy="914400"/>
          </a:xfrm>
          <a:custGeom>
            <a:avLst/>
            <a:gdLst/>
            <a:ahLst/>
            <a:cxnLst>
              <a:cxn ang="0">
                <a:pos x="657" y="490"/>
              </a:cxn>
              <a:cxn ang="0">
                <a:pos x="0" y="490"/>
              </a:cxn>
              <a:cxn ang="0">
                <a:pos x="0" y="0"/>
              </a:cxn>
              <a:cxn ang="0">
                <a:pos x="657" y="0"/>
              </a:cxn>
              <a:cxn ang="0">
                <a:pos x="830" y="245"/>
              </a:cxn>
              <a:cxn ang="0">
                <a:pos x="657" y="490"/>
              </a:cxn>
            </a:cxnLst>
            <a:rect l="0" t="0" r="r" b="b"/>
            <a:pathLst>
              <a:path w="830" h="490">
                <a:moveTo>
                  <a:pt x="657" y="490"/>
                </a:moveTo>
                <a:lnTo>
                  <a:pt x="0" y="490"/>
                </a:lnTo>
                <a:lnTo>
                  <a:pt x="0" y="0"/>
                </a:lnTo>
                <a:lnTo>
                  <a:pt x="657" y="0"/>
                </a:lnTo>
                <a:lnTo>
                  <a:pt x="830" y="245"/>
                </a:lnTo>
                <a:lnTo>
                  <a:pt x="657" y="490"/>
                </a:lnTo>
                <a:close/>
              </a:path>
            </a:pathLst>
          </a:custGeom>
          <a:solidFill>
            <a:srgbClr val="5C9AD3"/>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6" name="Group 25"/>
          <p:cNvGrpSpPr/>
          <p:nvPr/>
        </p:nvGrpSpPr>
        <p:grpSpPr>
          <a:xfrm flipH="1">
            <a:off x="5347592" y="3546125"/>
            <a:ext cx="1043517" cy="1460501"/>
            <a:chOff x="3986213" y="2613025"/>
            <a:chExt cx="782638" cy="1095376"/>
          </a:xfrm>
          <a:solidFill>
            <a:srgbClr val="5C9AD3"/>
          </a:solidFill>
        </p:grpSpPr>
        <p:sp>
          <p:nvSpPr>
            <p:cNvPr id="6157" name="Freeform 13"/>
            <p:cNvSpPr>
              <a:spLocks/>
            </p:cNvSpPr>
            <p:nvPr/>
          </p:nvSpPr>
          <p:spPr bwMode="auto">
            <a:xfrm>
              <a:off x="3986213" y="2786063"/>
              <a:ext cx="782638" cy="922338"/>
            </a:xfrm>
            <a:custGeom>
              <a:avLst/>
              <a:gdLst/>
              <a:ahLst/>
              <a:cxnLst>
                <a:cxn ang="0">
                  <a:pos x="0" y="0"/>
                </a:cxn>
                <a:cxn ang="0">
                  <a:pos x="0" y="372"/>
                </a:cxn>
                <a:cxn ang="0">
                  <a:pos x="194" y="458"/>
                </a:cxn>
                <a:cxn ang="0">
                  <a:pos x="388" y="372"/>
                </a:cxn>
                <a:cxn ang="0">
                  <a:pos x="388" y="0"/>
                </a:cxn>
                <a:cxn ang="0">
                  <a:pos x="0" y="0"/>
                </a:cxn>
              </a:cxnLst>
              <a:rect l="0" t="0" r="r" b="b"/>
              <a:pathLst>
                <a:path w="388" h="458">
                  <a:moveTo>
                    <a:pt x="0" y="0"/>
                  </a:moveTo>
                  <a:cubicBezTo>
                    <a:pt x="0" y="372"/>
                    <a:pt x="0" y="372"/>
                    <a:pt x="0" y="372"/>
                  </a:cubicBezTo>
                  <a:cubicBezTo>
                    <a:pt x="0" y="419"/>
                    <a:pt x="87" y="458"/>
                    <a:pt x="194" y="458"/>
                  </a:cubicBezTo>
                  <a:cubicBezTo>
                    <a:pt x="301" y="458"/>
                    <a:pt x="388" y="419"/>
                    <a:pt x="388" y="372"/>
                  </a:cubicBezTo>
                  <a:cubicBezTo>
                    <a:pt x="388" y="0"/>
                    <a:pt x="388" y="0"/>
                    <a:pt x="388" y="0"/>
                  </a:cubicBezTo>
                  <a:lnTo>
                    <a:pt x="0"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58" name="Oval 14"/>
            <p:cNvSpPr>
              <a:spLocks noChangeArrowheads="1"/>
            </p:cNvSpPr>
            <p:nvPr/>
          </p:nvSpPr>
          <p:spPr bwMode="auto">
            <a:xfrm>
              <a:off x="3986213" y="2613025"/>
              <a:ext cx="782638" cy="344488"/>
            </a:xfrm>
            <a:prstGeom prst="ellipse">
              <a:avLst/>
            </a:prstGeom>
            <a:solidFill>
              <a:srgbClr val="3E7C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sp>
        <p:nvSpPr>
          <p:cNvPr id="6159" name="Freeform 15"/>
          <p:cNvSpPr>
            <a:spLocks/>
          </p:cNvSpPr>
          <p:nvPr/>
        </p:nvSpPr>
        <p:spPr bwMode="auto">
          <a:xfrm>
            <a:off x="6263052" y="2729041"/>
            <a:ext cx="1388533" cy="73152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44546B"/>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5" name="Group 24"/>
          <p:cNvGrpSpPr/>
          <p:nvPr/>
        </p:nvGrpSpPr>
        <p:grpSpPr>
          <a:xfrm>
            <a:off x="5464010" y="2518127"/>
            <a:ext cx="810684" cy="1138768"/>
            <a:chOff x="4073525" y="2036762"/>
            <a:chExt cx="608013" cy="854076"/>
          </a:xfrm>
          <a:solidFill>
            <a:srgbClr val="44546B"/>
          </a:solidFill>
        </p:grpSpPr>
        <p:sp>
          <p:nvSpPr>
            <p:cNvPr id="616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grp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61" name="Oval 17"/>
            <p:cNvSpPr>
              <a:spLocks noChangeArrowheads="1"/>
            </p:cNvSpPr>
            <p:nvPr/>
          </p:nvSpPr>
          <p:spPr bwMode="auto">
            <a:xfrm>
              <a:off x="4073525" y="2036762"/>
              <a:ext cx="608013" cy="269875"/>
            </a:xfrm>
            <a:prstGeom prst="ellipse">
              <a:avLst/>
            </a:pr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8" name="Freeform 15"/>
          <p:cNvSpPr>
            <a:spLocks/>
          </p:cNvSpPr>
          <p:nvPr/>
        </p:nvSpPr>
        <p:spPr bwMode="auto">
          <a:xfrm flipH="1">
            <a:off x="4191303" y="1928918"/>
            <a:ext cx="1388533" cy="54864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7A7A7A"/>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9" name="Group 28"/>
          <p:cNvGrpSpPr/>
          <p:nvPr/>
        </p:nvGrpSpPr>
        <p:grpSpPr>
          <a:xfrm flipH="1">
            <a:off x="5563960" y="1763023"/>
            <a:ext cx="610781" cy="857965"/>
            <a:chOff x="4073525" y="2036762"/>
            <a:chExt cx="608013" cy="854076"/>
          </a:xfrm>
          <a:solidFill>
            <a:srgbClr val="7A7A7A"/>
          </a:solidFill>
        </p:grpSpPr>
        <p:sp>
          <p:nvSpPr>
            <p:cNvPr id="3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grp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1" name="Oval 17"/>
            <p:cNvSpPr>
              <a:spLocks noChangeArrowheads="1"/>
            </p:cNvSpPr>
            <p:nvPr/>
          </p:nvSpPr>
          <p:spPr bwMode="auto">
            <a:xfrm>
              <a:off x="4073525" y="2036762"/>
              <a:ext cx="608013" cy="269875"/>
            </a:xfrm>
            <a:prstGeom prst="ellipse">
              <a:avLst/>
            </a:prstGeom>
            <a:solidFill>
              <a:srgbClr val="5C5C5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34" name="TextBox 33"/>
          <p:cNvSpPr txBox="1"/>
          <p:nvPr/>
        </p:nvSpPr>
        <p:spPr>
          <a:xfrm>
            <a:off x="5541375" y="5665616"/>
            <a:ext cx="655950" cy="584775"/>
          </a:xfrm>
          <a:prstGeom prst="rect">
            <a:avLst/>
          </a:prstGeom>
          <a:noFill/>
        </p:spPr>
        <p:txBody>
          <a:bodyPr wrap="none" rtlCol="0">
            <a:spAutoFit/>
          </a:bodyPr>
          <a:lstStyle/>
          <a:p>
            <a:pPr algn="ctr"/>
            <a:r>
              <a:rPr lang="en-US" sz="3200" b="1" dirty="0">
                <a:solidFill>
                  <a:schemeClr val="bg1"/>
                </a:solidFill>
                <a:latin typeface="Lato"/>
              </a:rPr>
              <a:t>01</a:t>
            </a:r>
          </a:p>
        </p:txBody>
      </p:sp>
      <p:sp>
        <p:nvSpPr>
          <p:cNvPr id="36" name="TextBox 35"/>
          <p:cNvSpPr txBox="1"/>
          <p:nvPr/>
        </p:nvSpPr>
        <p:spPr>
          <a:xfrm>
            <a:off x="5579850" y="4227691"/>
            <a:ext cx="579005" cy="502766"/>
          </a:xfrm>
          <a:prstGeom prst="rect">
            <a:avLst/>
          </a:prstGeom>
          <a:noFill/>
        </p:spPr>
        <p:txBody>
          <a:bodyPr wrap="none" rtlCol="0">
            <a:spAutoFit/>
          </a:bodyPr>
          <a:lstStyle/>
          <a:p>
            <a:pPr algn="ctr"/>
            <a:r>
              <a:rPr lang="en-US" sz="2667" b="1" dirty="0">
                <a:solidFill>
                  <a:schemeClr val="bg1"/>
                </a:solidFill>
                <a:latin typeface="Lato"/>
              </a:rPr>
              <a:t>02</a:t>
            </a:r>
          </a:p>
        </p:txBody>
      </p:sp>
      <p:sp>
        <p:nvSpPr>
          <p:cNvPr id="37" name="TextBox 36"/>
          <p:cNvSpPr txBox="1"/>
          <p:nvPr/>
        </p:nvSpPr>
        <p:spPr>
          <a:xfrm>
            <a:off x="5600691" y="2990145"/>
            <a:ext cx="537327" cy="461665"/>
          </a:xfrm>
          <a:prstGeom prst="rect">
            <a:avLst/>
          </a:prstGeom>
          <a:noFill/>
        </p:spPr>
        <p:txBody>
          <a:bodyPr wrap="none" rtlCol="0">
            <a:spAutoFit/>
          </a:bodyPr>
          <a:lstStyle/>
          <a:p>
            <a:pPr algn="ctr"/>
            <a:r>
              <a:rPr lang="en-US" sz="2400" b="1" dirty="0">
                <a:solidFill>
                  <a:schemeClr val="bg1"/>
                </a:solidFill>
                <a:latin typeface="Lato"/>
              </a:rPr>
              <a:t>03</a:t>
            </a:r>
          </a:p>
        </p:txBody>
      </p:sp>
      <p:sp>
        <p:nvSpPr>
          <p:cNvPr id="38" name="TextBox 37"/>
          <p:cNvSpPr txBox="1"/>
          <p:nvPr/>
        </p:nvSpPr>
        <p:spPr>
          <a:xfrm>
            <a:off x="5619926" y="2085620"/>
            <a:ext cx="498855" cy="420564"/>
          </a:xfrm>
          <a:prstGeom prst="rect">
            <a:avLst/>
          </a:prstGeom>
          <a:noFill/>
        </p:spPr>
        <p:txBody>
          <a:bodyPr wrap="none" rtlCol="0">
            <a:spAutoFit/>
          </a:bodyPr>
          <a:lstStyle/>
          <a:p>
            <a:pPr algn="ctr"/>
            <a:r>
              <a:rPr lang="en-US" sz="2133" b="1" dirty="0">
                <a:solidFill>
                  <a:schemeClr val="bg1"/>
                </a:solidFill>
                <a:latin typeface="Lato"/>
              </a:rPr>
              <a:t>04</a:t>
            </a:r>
          </a:p>
        </p:txBody>
      </p:sp>
      <p:grpSp>
        <p:nvGrpSpPr>
          <p:cNvPr id="64" name="Group 63"/>
          <p:cNvGrpSpPr/>
          <p:nvPr/>
        </p:nvGrpSpPr>
        <p:grpSpPr>
          <a:xfrm>
            <a:off x="8608319" y="5040503"/>
            <a:ext cx="2951980" cy="1634452"/>
            <a:chOff x="1364077" y="3090464"/>
            <a:chExt cx="7080564" cy="1226973"/>
          </a:xfrm>
        </p:grpSpPr>
        <p:sp>
          <p:nvSpPr>
            <p:cNvPr id="65" name="Text Box 10"/>
            <p:cNvSpPr txBox="1">
              <a:spLocks noChangeArrowheads="1"/>
            </p:cNvSpPr>
            <p:nvPr/>
          </p:nvSpPr>
          <p:spPr bwMode="auto">
            <a:xfrm>
              <a:off x="1864853" y="3370149"/>
              <a:ext cx="6579788" cy="947288"/>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1364077" y="3090464"/>
              <a:ext cx="4386525" cy="274574"/>
            </a:xfrm>
            <a:prstGeom prst="rect">
              <a:avLst/>
            </a:prstGeom>
            <a:noFill/>
            <a:ln w="6350">
              <a:noFill/>
            </a:ln>
            <a:effectLst>
              <a:outerShdw blurRad="50800" dist="38100" dir="13500000" algn="br" rotWithShape="0">
                <a:prstClr val="black">
                  <a:alpha val="40000"/>
                </a:prstClr>
              </a:outerShdw>
            </a:effectLst>
          </p:spPr>
          <p:txBody>
            <a:bodyPr wrap="square" anchor="ctr" anchorCtr="1">
              <a:spAutoFit/>
            </a:bodyPr>
            <a:lstStyle/>
            <a:p>
              <a:pPr defTabSz="1450940"/>
              <a:r>
                <a:rPr lang="en-US" b="1" dirty="0">
                  <a:solidFill>
                    <a:srgbClr val="FE4A1E"/>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7902699" y="2645211"/>
            <a:ext cx="2965511" cy="1625016"/>
            <a:chOff x="1331622" y="3097548"/>
            <a:chExt cx="7113019" cy="1219889"/>
          </a:xfrm>
        </p:grpSpPr>
        <p:sp>
          <p:nvSpPr>
            <p:cNvPr id="68" name="Text Box 10"/>
            <p:cNvSpPr txBox="1">
              <a:spLocks noChangeArrowheads="1"/>
            </p:cNvSpPr>
            <p:nvPr/>
          </p:nvSpPr>
          <p:spPr bwMode="auto">
            <a:xfrm>
              <a:off x="1864853" y="3370149"/>
              <a:ext cx="6579788" cy="947288"/>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Rectangle 68"/>
            <p:cNvSpPr/>
            <p:nvPr/>
          </p:nvSpPr>
          <p:spPr>
            <a:xfrm>
              <a:off x="1331622" y="3097548"/>
              <a:ext cx="4386525" cy="274574"/>
            </a:xfrm>
            <a:prstGeom prst="rect">
              <a:avLst/>
            </a:prstGeom>
            <a:noFill/>
            <a:ln w="6350">
              <a:noFill/>
            </a:ln>
            <a:effectLst>
              <a:outerShdw blurRad="50800" dist="38100" dir="13500000" algn="br" rotWithShape="0">
                <a:prstClr val="black">
                  <a:alpha val="40000"/>
                </a:prstClr>
              </a:outerShdw>
            </a:effectLst>
          </p:spPr>
          <p:txBody>
            <a:bodyPr wrap="square" anchor="ctr" anchorCtr="1">
              <a:spAutoFit/>
            </a:bodyPr>
            <a:lstStyle/>
            <a:p>
              <a:pPr defTabSz="1450940"/>
              <a:r>
                <a:rPr lang="en-US" b="1" dirty="0">
                  <a:solidFill>
                    <a:srgbClr val="44546B"/>
                  </a:solidFill>
                  <a:latin typeface="Candara" panose="020E0502030303020204" pitchFamily="34" charset="0"/>
                  <a:ea typeface="Open Sans" pitchFamily="34" charset="0"/>
                  <a:cs typeface="Open Sans" pitchFamily="34" charset="0"/>
                </a:rPr>
                <a:t>Lorem Ipsum</a:t>
              </a:r>
            </a:p>
          </p:txBody>
        </p:sp>
      </p:grpSp>
      <p:grpSp>
        <p:nvGrpSpPr>
          <p:cNvPr id="70" name="Group 69"/>
          <p:cNvGrpSpPr/>
          <p:nvPr/>
        </p:nvGrpSpPr>
        <p:grpSpPr>
          <a:xfrm>
            <a:off x="1107208" y="1814494"/>
            <a:ext cx="2949649" cy="1623521"/>
            <a:chOff x="1864853" y="3082891"/>
            <a:chExt cx="7074972" cy="1218766"/>
          </a:xfrm>
        </p:grpSpPr>
        <p:sp>
          <p:nvSpPr>
            <p:cNvPr id="71" name="Text Box 10"/>
            <p:cNvSpPr txBox="1">
              <a:spLocks noChangeArrowheads="1"/>
            </p:cNvSpPr>
            <p:nvPr/>
          </p:nvSpPr>
          <p:spPr bwMode="auto">
            <a:xfrm>
              <a:off x="1864853" y="3354369"/>
              <a:ext cx="6579787" cy="947288"/>
            </a:xfrm>
            <a:prstGeom prst="rect">
              <a:avLst/>
            </a:prstGeom>
            <a:noFill/>
            <a:ln w="9525">
              <a:noFill/>
              <a:miter lim="800000"/>
              <a:headEnd/>
              <a:tailEnd/>
            </a:ln>
          </p:spPr>
          <p:txBody>
            <a:bodyPr wrap="square" lIns="60960" tIns="30480" rIns="60960" bIns="3048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2" name="Rectangle 71"/>
            <p:cNvSpPr/>
            <p:nvPr/>
          </p:nvSpPr>
          <p:spPr>
            <a:xfrm>
              <a:off x="4553300" y="3082891"/>
              <a:ext cx="4386525" cy="274574"/>
            </a:xfrm>
            <a:prstGeom prst="rect">
              <a:avLst/>
            </a:prstGeom>
            <a:noFill/>
            <a:ln w="6350">
              <a:noFill/>
            </a:ln>
            <a:effectLst>
              <a:outerShdw blurRad="50800" dist="38100" dir="13500000" algn="br" rotWithShape="0">
                <a:prstClr val="black">
                  <a:alpha val="40000"/>
                </a:prstClr>
              </a:outerShdw>
            </a:effectLst>
          </p:spPr>
          <p:txBody>
            <a:bodyPr wrap="square" anchor="ctr" anchorCtr="1">
              <a:spAutoFit/>
            </a:bodyPr>
            <a:lstStyle/>
            <a:p>
              <a:pPr algn="r" defTabSz="1450940"/>
              <a:r>
                <a:rPr lang="en-US" b="1" dirty="0">
                  <a:solidFill>
                    <a:srgbClr val="7A7A7A"/>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533010" y="3767892"/>
            <a:ext cx="2934280" cy="1589794"/>
            <a:chOff x="1864853" y="3123989"/>
            <a:chExt cx="7038109" cy="1193448"/>
          </a:xfrm>
        </p:grpSpPr>
        <p:sp>
          <p:nvSpPr>
            <p:cNvPr id="74" name="Text Box 10"/>
            <p:cNvSpPr txBox="1">
              <a:spLocks noChangeArrowheads="1"/>
            </p:cNvSpPr>
            <p:nvPr/>
          </p:nvSpPr>
          <p:spPr bwMode="auto">
            <a:xfrm>
              <a:off x="1864853" y="3370149"/>
              <a:ext cx="6579788" cy="947288"/>
            </a:xfrm>
            <a:prstGeom prst="rect">
              <a:avLst/>
            </a:prstGeom>
            <a:noFill/>
            <a:ln w="9525">
              <a:noFill/>
              <a:miter lim="800000"/>
              <a:headEnd/>
              <a:tailEnd/>
            </a:ln>
          </p:spPr>
          <p:txBody>
            <a:bodyPr wrap="square" lIns="60960" tIns="30480" rIns="60960" bIns="3048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4516437" y="3123989"/>
              <a:ext cx="4386525" cy="274574"/>
            </a:xfrm>
            <a:prstGeom prst="rect">
              <a:avLst/>
            </a:prstGeom>
            <a:noFill/>
            <a:ln w="6350">
              <a:noFill/>
            </a:ln>
            <a:effectLst>
              <a:outerShdw blurRad="50800" dist="38100" dir="13500000" algn="br" rotWithShape="0">
                <a:prstClr val="black">
                  <a:alpha val="40000"/>
                </a:prstClr>
              </a:outerShdw>
            </a:effectLst>
          </p:spPr>
          <p:txBody>
            <a:bodyPr wrap="square" anchor="ctr" anchorCtr="1">
              <a:spAutoFit/>
            </a:bodyPr>
            <a:lstStyle/>
            <a:p>
              <a:pPr algn="r" defTabSz="1450940"/>
              <a:r>
                <a:rPr lang="en-US" b="1" dirty="0">
                  <a:solidFill>
                    <a:srgbClr val="5C9AD3"/>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6310489" y="258228"/>
            <a:ext cx="5508978" cy="954108"/>
            <a:chOff x="3341511" y="258228"/>
            <a:chExt cx="5508978" cy="954108"/>
          </a:xfrm>
        </p:grpSpPr>
        <p:sp>
          <p:nvSpPr>
            <p:cNvPr id="77" name="TextBox 7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78" name="TextBox 7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79" name="Freeform 144"/>
          <p:cNvSpPr>
            <a:spLocks noEditPoints="1"/>
          </p:cNvSpPr>
          <p:nvPr/>
        </p:nvSpPr>
        <p:spPr bwMode="auto">
          <a:xfrm>
            <a:off x="4771889" y="2010275"/>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296"/>
          <p:cNvSpPr>
            <a:spLocks noEditPoints="1"/>
          </p:cNvSpPr>
          <p:nvPr/>
        </p:nvSpPr>
        <p:spPr bwMode="auto">
          <a:xfrm>
            <a:off x="6828590" y="2906283"/>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81" name="Group 80"/>
          <p:cNvGrpSpPr/>
          <p:nvPr/>
        </p:nvGrpSpPr>
        <p:grpSpPr>
          <a:xfrm>
            <a:off x="7213277" y="5480406"/>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8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86" name="Group 85"/>
          <p:cNvGrpSpPr/>
          <p:nvPr/>
        </p:nvGrpSpPr>
        <p:grpSpPr>
          <a:xfrm>
            <a:off x="4326936" y="4100743"/>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7"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88"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pic>
        <p:nvPicPr>
          <p:cNvPr id="49" name="Picture 48">
            <a:hlinkClick r:id="rId2"/>
            <a:extLst>
              <a:ext uri="{FF2B5EF4-FFF2-40B4-BE49-F238E27FC236}">
                <a16:creationId xmlns:a16="http://schemas.microsoft.com/office/drawing/2014/main" id="{43D2C736-4CF8-4F24-A6D2-710991D217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0582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900" decel="100000" fill="hold"/>
                                        <p:tgtEl>
                                          <p:spTgt spid="2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900" decel="100000" fill="hold"/>
                                        <p:tgtEl>
                                          <p:spTgt spid="34"/>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22" presetClass="entr" presetSubtype="8" fill="hold" grpId="0" nodeType="afterEffect">
                                  <p:stCondLst>
                                    <p:cond delay="0"/>
                                  </p:stCondLst>
                                  <p:childTnLst>
                                    <p:set>
                                      <p:cBhvr>
                                        <p:cTn id="23" dur="1" fill="hold">
                                          <p:stCondLst>
                                            <p:cond delay="0"/>
                                          </p:stCondLst>
                                        </p:cTn>
                                        <p:tgtEl>
                                          <p:spTgt spid="6153"/>
                                        </p:tgtEl>
                                        <p:attrNameLst>
                                          <p:attrName>style.visibility</p:attrName>
                                        </p:attrNameLst>
                                      </p:cBhvr>
                                      <p:to>
                                        <p:strVal val="visible"/>
                                      </p:to>
                                    </p:set>
                                    <p:animEffect transition="in" filter="wipe(left)">
                                      <p:cBhvr>
                                        <p:cTn id="24" dur="500"/>
                                        <p:tgtEl>
                                          <p:spTgt spid="6153"/>
                                        </p:tgtEl>
                                      </p:cBhvr>
                                    </p:animEffect>
                                  </p:childTnLst>
                                </p:cTn>
                              </p:par>
                              <p:par>
                                <p:cTn id="25" presetID="22" presetClass="entr" presetSubtype="8"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left)">
                                      <p:cBhvr>
                                        <p:cTn id="27" dur="500"/>
                                        <p:tgtEl>
                                          <p:spTgt spid="81"/>
                                        </p:tgtEl>
                                      </p:cBhvr>
                                    </p:animEffect>
                                  </p:childTnLst>
                                </p:cTn>
                              </p:par>
                            </p:childTnLst>
                          </p:cTn>
                        </p:par>
                        <p:par>
                          <p:cTn id="28" fill="hold">
                            <p:stCondLst>
                              <p:cond delay="2250"/>
                            </p:stCondLst>
                            <p:childTnLst>
                              <p:par>
                                <p:cTn id="29" presetID="37" presetClass="entr" presetSubtype="0"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1000"/>
                                        <p:tgtEl>
                                          <p:spTgt spid="64"/>
                                        </p:tgtEl>
                                      </p:cBhvr>
                                    </p:animEffect>
                                    <p:anim calcmode="lin" valueType="num">
                                      <p:cBhvr>
                                        <p:cTn id="32" dur="1000" fill="hold"/>
                                        <p:tgtEl>
                                          <p:spTgt spid="64"/>
                                        </p:tgtEl>
                                        <p:attrNameLst>
                                          <p:attrName>ppt_x</p:attrName>
                                        </p:attrNameLst>
                                      </p:cBhvr>
                                      <p:tavLst>
                                        <p:tav tm="0">
                                          <p:val>
                                            <p:strVal val="#ppt_x"/>
                                          </p:val>
                                        </p:tav>
                                        <p:tav tm="100000">
                                          <p:val>
                                            <p:strVal val="#ppt_x"/>
                                          </p:val>
                                        </p:tav>
                                      </p:tavLst>
                                    </p:anim>
                                    <p:anim calcmode="lin" valueType="num">
                                      <p:cBhvr>
                                        <p:cTn id="33" dur="900" decel="100000" fill="hold"/>
                                        <p:tgtEl>
                                          <p:spTgt spid="6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37" presetClass="entr" presetSubtype="0"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900" decel="100000" fill="hold"/>
                                        <p:tgtEl>
                                          <p:spTgt spid="26"/>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900" decel="100000" fill="hold"/>
                                        <p:tgtEl>
                                          <p:spTgt spid="3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48" fill="hold">
                            <p:stCondLst>
                              <p:cond delay="4250"/>
                            </p:stCondLst>
                            <p:childTnLst>
                              <p:par>
                                <p:cTn id="49" presetID="22" presetClass="entr" presetSubtype="2" fill="hold" grpId="0" nodeType="afterEffect">
                                  <p:stCondLst>
                                    <p:cond delay="0"/>
                                  </p:stCondLst>
                                  <p:childTnLst>
                                    <p:set>
                                      <p:cBhvr>
                                        <p:cTn id="50" dur="1" fill="hold">
                                          <p:stCondLst>
                                            <p:cond delay="0"/>
                                          </p:stCondLst>
                                        </p:cTn>
                                        <p:tgtEl>
                                          <p:spTgt spid="6156"/>
                                        </p:tgtEl>
                                        <p:attrNameLst>
                                          <p:attrName>style.visibility</p:attrName>
                                        </p:attrNameLst>
                                      </p:cBhvr>
                                      <p:to>
                                        <p:strVal val="visible"/>
                                      </p:to>
                                    </p:set>
                                    <p:animEffect transition="in" filter="wipe(right)">
                                      <p:cBhvr>
                                        <p:cTn id="51" dur="500"/>
                                        <p:tgtEl>
                                          <p:spTgt spid="6156"/>
                                        </p:tgtEl>
                                      </p:cBhvr>
                                    </p:animEffect>
                                  </p:childTnLst>
                                </p:cTn>
                              </p:par>
                              <p:par>
                                <p:cTn id="52" presetID="22" presetClass="entr" presetSubtype="2" fill="hold" nodeType="withEffect">
                                  <p:stCondLst>
                                    <p:cond delay="0"/>
                                  </p:stCondLst>
                                  <p:childTnLst>
                                    <p:set>
                                      <p:cBhvr>
                                        <p:cTn id="53" dur="1" fill="hold">
                                          <p:stCondLst>
                                            <p:cond delay="0"/>
                                          </p:stCondLst>
                                        </p:cTn>
                                        <p:tgtEl>
                                          <p:spTgt spid="86"/>
                                        </p:tgtEl>
                                        <p:attrNameLst>
                                          <p:attrName>style.visibility</p:attrName>
                                        </p:attrNameLst>
                                      </p:cBhvr>
                                      <p:to>
                                        <p:strVal val="visible"/>
                                      </p:to>
                                    </p:set>
                                    <p:animEffect transition="in" filter="wipe(right)">
                                      <p:cBhvr>
                                        <p:cTn id="54" dur="500"/>
                                        <p:tgtEl>
                                          <p:spTgt spid="86"/>
                                        </p:tgtEl>
                                      </p:cBhvr>
                                    </p:animEffect>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900" decel="100000" fill="hold"/>
                                        <p:tgtEl>
                                          <p:spTgt spid="7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37" presetClass="entr" presetSubtype="0"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900" decel="100000" fill="hold"/>
                                        <p:tgtEl>
                                          <p:spTgt spid="25"/>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900" decel="100000" fill="hold"/>
                                        <p:tgtEl>
                                          <p:spTgt spid="37"/>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75" fill="hold">
                            <p:stCondLst>
                              <p:cond delay="6750"/>
                            </p:stCondLst>
                            <p:childTnLst>
                              <p:par>
                                <p:cTn id="76" presetID="22" presetClass="entr" presetSubtype="8" fill="hold" grpId="0" nodeType="afterEffect">
                                  <p:stCondLst>
                                    <p:cond delay="0"/>
                                  </p:stCondLst>
                                  <p:childTnLst>
                                    <p:set>
                                      <p:cBhvr>
                                        <p:cTn id="77" dur="1" fill="hold">
                                          <p:stCondLst>
                                            <p:cond delay="0"/>
                                          </p:stCondLst>
                                        </p:cTn>
                                        <p:tgtEl>
                                          <p:spTgt spid="6159"/>
                                        </p:tgtEl>
                                        <p:attrNameLst>
                                          <p:attrName>style.visibility</p:attrName>
                                        </p:attrNameLst>
                                      </p:cBhvr>
                                      <p:to>
                                        <p:strVal val="visible"/>
                                      </p:to>
                                    </p:set>
                                    <p:animEffect transition="in" filter="wipe(left)">
                                      <p:cBhvr>
                                        <p:cTn id="78" dur="500"/>
                                        <p:tgtEl>
                                          <p:spTgt spid="6159"/>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wipe(left)">
                                      <p:cBhvr>
                                        <p:cTn id="81" dur="500"/>
                                        <p:tgtEl>
                                          <p:spTgt spid="80"/>
                                        </p:tgtEl>
                                      </p:cBhvr>
                                    </p:animEffect>
                                  </p:childTnLst>
                                </p:cTn>
                              </p:par>
                            </p:childTnLst>
                          </p:cTn>
                        </p:par>
                        <p:par>
                          <p:cTn id="82" fill="hold">
                            <p:stCondLst>
                              <p:cond delay="7250"/>
                            </p:stCondLst>
                            <p:childTnLst>
                              <p:par>
                                <p:cTn id="83" presetID="37" presetClass="entr" presetSubtype="0" fill="hold"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fade">
                                      <p:cBhvr>
                                        <p:cTn id="85" dur="1000"/>
                                        <p:tgtEl>
                                          <p:spTgt spid="67"/>
                                        </p:tgtEl>
                                      </p:cBhvr>
                                    </p:animEffect>
                                    <p:anim calcmode="lin" valueType="num">
                                      <p:cBhvr>
                                        <p:cTn id="86" dur="1000" fill="hold"/>
                                        <p:tgtEl>
                                          <p:spTgt spid="67"/>
                                        </p:tgtEl>
                                        <p:attrNameLst>
                                          <p:attrName>ppt_x</p:attrName>
                                        </p:attrNameLst>
                                      </p:cBhvr>
                                      <p:tavLst>
                                        <p:tav tm="0">
                                          <p:val>
                                            <p:strVal val="#ppt_x"/>
                                          </p:val>
                                        </p:tav>
                                        <p:tav tm="100000">
                                          <p:val>
                                            <p:strVal val="#ppt_x"/>
                                          </p:val>
                                        </p:tav>
                                      </p:tavLst>
                                    </p:anim>
                                    <p:anim calcmode="lin" valueType="num">
                                      <p:cBhvr>
                                        <p:cTn id="87" dur="900" decel="100000" fill="hold"/>
                                        <p:tgtEl>
                                          <p:spTgt spid="6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37" presetClass="entr" presetSubtype="0" fill="hold"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900" decel="100000" fill="hold"/>
                                        <p:tgtEl>
                                          <p:spTgt spid="2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96" presetID="37"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900" decel="100000" fill="hold"/>
                                        <p:tgtEl>
                                          <p:spTgt spid="38"/>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02" fill="hold">
                            <p:stCondLst>
                              <p:cond delay="9250"/>
                            </p:stCondLst>
                            <p:childTnLst>
                              <p:par>
                                <p:cTn id="103" presetID="22" presetClass="entr" presetSubtype="2" fill="hold" grpId="0" nodeType="after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wipe(right)">
                                      <p:cBhvr>
                                        <p:cTn id="105" dur="500"/>
                                        <p:tgtEl>
                                          <p:spTgt spid="28"/>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wipe(right)">
                                      <p:cBhvr>
                                        <p:cTn id="108" dur="500"/>
                                        <p:tgtEl>
                                          <p:spTgt spid="79"/>
                                        </p:tgtEl>
                                      </p:cBhvr>
                                    </p:animEffect>
                                  </p:childTnLst>
                                </p:cTn>
                              </p:par>
                            </p:childTnLst>
                          </p:cTn>
                        </p:par>
                        <p:par>
                          <p:cTn id="109" fill="hold">
                            <p:stCondLst>
                              <p:cond delay="9750"/>
                            </p:stCondLst>
                            <p:childTnLst>
                              <p:par>
                                <p:cTn id="110" presetID="37" presetClass="entr" presetSubtype="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Effect transition="in" filter="fade">
                                      <p:cBhvr>
                                        <p:cTn id="112" dur="1000"/>
                                        <p:tgtEl>
                                          <p:spTgt spid="70"/>
                                        </p:tgtEl>
                                      </p:cBhvr>
                                    </p:animEffect>
                                    <p:anim calcmode="lin" valueType="num">
                                      <p:cBhvr>
                                        <p:cTn id="113" dur="1000" fill="hold"/>
                                        <p:tgtEl>
                                          <p:spTgt spid="70"/>
                                        </p:tgtEl>
                                        <p:attrNameLst>
                                          <p:attrName>ppt_x</p:attrName>
                                        </p:attrNameLst>
                                      </p:cBhvr>
                                      <p:tavLst>
                                        <p:tav tm="0">
                                          <p:val>
                                            <p:strVal val="#ppt_x"/>
                                          </p:val>
                                        </p:tav>
                                        <p:tav tm="100000">
                                          <p:val>
                                            <p:strVal val="#ppt_x"/>
                                          </p:val>
                                        </p:tav>
                                      </p:tavLst>
                                    </p:anim>
                                    <p:anim calcmode="lin" valueType="num">
                                      <p:cBhvr>
                                        <p:cTn id="114" dur="900" decel="100000" fill="hold"/>
                                        <p:tgtEl>
                                          <p:spTgt spid="70"/>
                                        </p:tgtEl>
                                        <p:attrNameLst>
                                          <p:attrName>ppt_y</p:attrName>
                                        </p:attrNameLst>
                                      </p:cBhvr>
                                      <p:tavLst>
                                        <p:tav tm="0">
                                          <p:val>
                                            <p:strVal val="#ppt_y+1"/>
                                          </p:val>
                                        </p:tav>
                                        <p:tav tm="100000">
                                          <p:val>
                                            <p:strVal val="#ppt_y-.03"/>
                                          </p:val>
                                        </p:tav>
                                      </p:tavLst>
                                    </p:anim>
                                    <p:anim calcmode="lin" valueType="num">
                                      <p:cBhvr>
                                        <p:cTn id="115"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animBg="1"/>
      <p:bldP spid="6156" grpId="0" animBg="1"/>
      <p:bldP spid="6159" grpId="0" animBg="1"/>
      <p:bldP spid="28" grpId="0" animBg="1"/>
      <p:bldP spid="34" grpId="0"/>
      <p:bldP spid="36" grpId="0"/>
      <p:bldP spid="37" grpId="0"/>
      <p:bldP spid="38" grpId="0"/>
      <p:bldP spid="79" grpId="0" animBg="1"/>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1322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2017-11-05T22:25:38Z</dcterms:modified>
</cp:coreProperties>
</file>