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72" r:id="rId2"/>
    <p:sldId id="367" r:id="rId3"/>
    <p:sldId id="368" r:id="rId4"/>
    <p:sldId id="369" r:id="rId5"/>
    <p:sldId id="370" r:id="rId6"/>
    <p:sldId id="3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a:extLst>
              <a:ext uri="{FF2B5EF4-FFF2-40B4-BE49-F238E27FC236}">
                <a16:creationId xmlns:a16="http://schemas.microsoft.com/office/drawing/2014/main" id="{77854210-97C0-468E-BB66-24CAEFE9A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8504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p:nvPr/>
        </p:nvGrpSpPr>
        <p:grpSpPr>
          <a:xfrm>
            <a:off x="4799452" y="1931354"/>
            <a:ext cx="2377440" cy="467127"/>
            <a:chOff x="377923" y="-267836"/>
            <a:chExt cx="2377440" cy="467127"/>
          </a:xfrm>
        </p:grpSpPr>
        <p:grpSp>
          <p:nvGrpSpPr>
            <p:cNvPr id="17" name="Group 16"/>
            <p:cNvGrpSpPr/>
            <p:nvPr userDrawn="1"/>
          </p:nvGrpSpPr>
          <p:grpSpPr>
            <a:xfrm>
              <a:off x="377923" y="-267836"/>
              <a:ext cx="2377440" cy="467127"/>
              <a:chOff x="2696381" y="6137360"/>
              <a:chExt cx="2377440" cy="467127"/>
            </a:xfrm>
          </p:grpSpPr>
          <p:sp>
            <p:nvSpPr>
              <p:cNvPr id="19" name="Rectangle 18"/>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771745" y="6149007"/>
                <a:ext cx="1508431" cy="421106"/>
                <a:chOff x="2771745" y="6149007"/>
                <a:chExt cx="1508431" cy="421106"/>
              </a:xfrm>
            </p:grpSpPr>
            <p:sp>
              <p:nvSpPr>
                <p:cNvPr id="22" name="Rounded Rectangle 21"/>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ounded Rectangle 22"/>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4" name="Rounded Rectangle 23"/>
                <p:cNvSpPr/>
                <p:nvPr/>
              </p:nvSpPr>
              <p:spPr>
                <a:xfrm>
                  <a:off x="3545555" y="6157060"/>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3798161" y="6157001"/>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ounded Rectangle 25"/>
                <p:cNvSpPr/>
                <p:nvPr/>
              </p:nvSpPr>
              <p:spPr>
                <a:xfrm>
                  <a:off x="4051576" y="6149007"/>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
          <p:nvSpPr>
            <p:cNvPr id="18" name="Rounded Rectangle 17"/>
            <p:cNvSpPr/>
            <p:nvPr userDrawn="1"/>
          </p:nvSpPr>
          <p:spPr>
            <a:xfrm>
              <a:off x="970790" y="-24379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27" name="Picture 2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2015-2017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2065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0922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E0F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8889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406130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1210</Words>
  <Application>Microsoft Office PowerPoint</Application>
  <PresentationFormat>Widescreen</PresentationFormat>
  <Paragraphs>54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Candara</vt:lpstr>
      <vt:lpstr>Office Theme</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2017-11-05T22:24:47Z</dcterms:modified>
</cp:coreProperties>
</file>