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235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3658212" y="1736337"/>
            <a:ext cx="4752108" cy="47521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17" name="Group 59"/>
          <p:cNvGrpSpPr/>
          <p:nvPr/>
        </p:nvGrpSpPr>
        <p:grpSpPr>
          <a:xfrm>
            <a:off x="9334323" y="5313628"/>
            <a:ext cx="2743200" cy="1330679"/>
            <a:chOff x="7154104" y="3206176"/>
            <a:chExt cx="2057400" cy="998008"/>
          </a:xfrm>
        </p:grpSpPr>
        <p:sp>
          <p:nvSpPr>
            <p:cNvPr id="18" name="TextBox 17"/>
            <p:cNvSpPr txBox="1"/>
            <p:nvPr/>
          </p:nvSpPr>
          <p:spPr>
            <a:xfrm>
              <a:off x="7154104" y="3453979"/>
              <a:ext cx="2057400" cy="750205"/>
            </a:xfrm>
            <a:prstGeom prst="rect">
              <a:avLst/>
            </a:prstGeom>
            <a:noFill/>
          </p:spPr>
          <p:txBody>
            <a:bodyPr wrap="square" lIns="0" tIns="0" rIns="0" bIns="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Rectangle 18"/>
            <p:cNvSpPr/>
            <p:nvPr/>
          </p:nvSpPr>
          <p:spPr>
            <a:xfrm>
              <a:off x="7154104" y="3206176"/>
              <a:ext cx="1062791" cy="207749"/>
            </a:xfrm>
            <a:prstGeom prst="rect">
              <a:avLst/>
            </a:prstGeom>
          </p:spPr>
          <p:txBody>
            <a:bodyPr wrap="none" lIns="0" tIns="0" rIns="0" bIns="0">
              <a:spAutoFit/>
            </a:bodyPr>
            <a:lstStyle/>
            <a:p>
              <a:r>
                <a:rPr lang="en-US" b="1" dirty="0">
                  <a:solidFill>
                    <a:srgbClr val="7A7A7A"/>
                  </a:solidFill>
                  <a:latin typeface="Candara" panose="020E0502030303020204" pitchFamily="34" charset="0"/>
                </a:rPr>
                <a:t>Keyword Here</a:t>
              </a:r>
            </a:p>
          </p:txBody>
        </p:sp>
      </p:grpSp>
      <p:grpSp>
        <p:nvGrpSpPr>
          <p:cNvPr id="20" name="Group 58"/>
          <p:cNvGrpSpPr/>
          <p:nvPr/>
        </p:nvGrpSpPr>
        <p:grpSpPr>
          <a:xfrm>
            <a:off x="9337179" y="1612296"/>
            <a:ext cx="2743200" cy="1330679"/>
            <a:chOff x="7174423" y="1352592"/>
            <a:chExt cx="3103410" cy="998008"/>
          </a:xfrm>
        </p:grpSpPr>
        <p:sp>
          <p:nvSpPr>
            <p:cNvPr id="21" name="TextBox 20"/>
            <p:cNvSpPr txBox="1"/>
            <p:nvPr/>
          </p:nvSpPr>
          <p:spPr>
            <a:xfrm>
              <a:off x="7174423" y="1600395"/>
              <a:ext cx="3103410" cy="750205"/>
            </a:xfrm>
            <a:prstGeom prst="rect">
              <a:avLst/>
            </a:prstGeom>
            <a:noFill/>
          </p:spPr>
          <p:txBody>
            <a:bodyPr wrap="square" lIns="0" tIns="0" rIns="0" bIns="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2" name="Rectangle 21"/>
            <p:cNvSpPr/>
            <p:nvPr/>
          </p:nvSpPr>
          <p:spPr>
            <a:xfrm>
              <a:off x="7174424" y="1352592"/>
              <a:ext cx="1603129" cy="207749"/>
            </a:xfrm>
            <a:prstGeom prst="rect">
              <a:avLst/>
            </a:prstGeom>
          </p:spPr>
          <p:txBody>
            <a:bodyPr wrap="none" lIns="0" tIns="0" rIns="0" bIns="0">
              <a:spAutoFit/>
            </a:bodyPr>
            <a:lstStyle/>
            <a:p>
              <a:r>
                <a:rPr lang="en-US" b="1" dirty="0">
                  <a:solidFill>
                    <a:srgbClr val="44546B"/>
                  </a:solidFill>
                  <a:latin typeface="Candara" panose="020E0502030303020204" pitchFamily="34" charset="0"/>
                </a:rPr>
                <a:t>Keyword Here</a:t>
              </a:r>
            </a:p>
          </p:txBody>
        </p:sp>
      </p:grpSp>
      <p:grpSp>
        <p:nvGrpSpPr>
          <p:cNvPr id="23" name="Group 56"/>
          <p:cNvGrpSpPr/>
          <p:nvPr/>
        </p:nvGrpSpPr>
        <p:grpSpPr>
          <a:xfrm>
            <a:off x="107155" y="1657231"/>
            <a:ext cx="2651761" cy="1277359"/>
            <a:chOff x="446926" y="1403491"/>
            <a:chExt cx="1988821" cy="958018"/>
          </a:xfrm>
        </p:grpSpPr>
        <p:sp>
          <p:nvSpPr>
            <p:cNvPr id="24" name="TextBox 23"/>
            <p:cNvSpPr txBox="1"/>
            <p:nvPr/>
          </p:nvSpPr>
          <p:spPr>
            <a:xfrm>
              <a:off x="446926" y="1611304"/>
              <a:ext cx="1988820" cy="750205"/>
            </a:xfrm>
            <a:prstGeom prst="rect">
              <a:avLst/>
            </a:prstGeom>
            <a:noFill/>
          </p:spPr>
          <p:txBody>
            <a:bodyPr wrap="square" lIns="0" tIns="0" rIns="0" bIns="0"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5" name="Rectangle 24"/>
            <p:cNvSpPr/>
            <p:nvPr/>
          </p:nvSpPr>
          <p:spPr>
            <a:xfrm>
              <a:off x="1372956" y="1403491"/>
              <a:ext cx="1062791" cy="207749"/>
            </a:xfrm>
            <a:prstGeom prst="rect">
              <a:avLst/>
            </a:prstGeom>
          </p:spPr>
          <p:txBody>
            <a:bodyPr wrap="none" lIns="0" tIns="0" rIns="0" bIns="0">
              <a:spAutoFit/>
            </a:bodyPr>
            <a:lstStyle/>
            <a:p>
              <a:pPr algn="r"/>
              <a:r>
                <a:rPr lang="en-US" b="1" dirty="0">
                  <a:solidFill>
                    <a:srgbClr val="5C9AD3"/>
                  </a:solidFill>
                  <a:latin typeface="Candara" panose="020E0502030303020204" pitchFamily="34" charset="0"/>
                </a:rPr>
                <a:t>Keyword Here</a:t>
              </a:r>
            </a:p>
          </p:txBody>
        </p:sp>
      </p:grpSp>
      <p:grpSp>
        <p:nvGrpSpPr>
          <p:cNvPr id="26" name="Group 56"/>
          <p:cNvGrpSpPr/>
          <p:nvPr/>
        </p:nvGrpSpPr>
        <p:grpSpPr>
          <a:xfrm>
            <a:off x="123608" y="5328154"/>
            <a:ext cx="2651760" cy="1333796"/>
            <a:chOff x="454503" y="1361163"/>
            <a:chExt cx="2059706" cy="1000346"/>
          </a:xfrm>
        </p:grpSpPr>
        <p:sp>
          <p:nvSpPr>
            <p:cNvPr id="27" name="TextBox 26"/>
            <p:cNvSpPr txBox="1"/>
            <p:nvPr/>
          </p:nvSpPr>
          <p:spPr>
            <a:xfrm>
              <a:off x="454503" y="1611304"/>
              <a:ext cx="2057400" cy="750205"/>
            </a:xfrm>
            <a:prstGeom prst="rect">
              <a:avLst/>
            </a:prstGeom>
            <a:noFill/>
          </p:spPr>
          <p:txBody>
            <a:bodyPr wrap="square" lIns="0" tIns="0" rIns="0" bIns="0"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8" name="Rectangle 27"/>
            <p:cNvSpPr/>
            <p:nvPr/>
          </p:nvSpPr>
          <p:spPr>
            <a:xfrm>
              <a:off x="1413537" y="1361163"/>
              <a:ext cx="1100672" cy="207749"/>
            </a:xfrm>
            <a:prstGeom prst="rect">
              <a:avLst/>
            </a:prstGeom>
          </p:spPr>
          <p:txBody>
            <a:bodyPr wrap="none" lIns="0" tIns="0" rIns="0" bIns="0">
              <a:spAutoFit/>
            </a:bodyPr>
            <a:lstStyle/>
            <a:p>
              <a:pPr algn="r"/>
              <a:r>
                <a:rPr lang="en-US" b="1" dirty="0">
                  <a:solidFill>
                    <a:srgbClr val="FE4A1E"/>
                  </a:solidFill>
                  <a:latin typeface="Candara" panose="020E0502030303020204" pitchFamily="34" charset="0"/>
                </a:rPr>
                <a:t>Keyword Here</a:t>
              </a:r>
            </a:p>
          </p:txBody>
        </p:sp>
      </p:grpSp>
      <p:sp>
        <p:nvSpPr>
          <p:cNvPr id="30" name="Freeform 6"/>
          <p:cNvSpPr>
            <a:spLocks noChangeAspect="1"/>
          </p:cNvSpPr>
          <p:nvPr/>
        </p:nvSpPr>
        <p:spPr bwMode="auto">
          <a:xfrm rot="3976403">
            <a:off x="7925764" y="2382589"/>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latin typeface="Candara" panose="020E0502030303020204" pitchFamily="34" charset="0"/>
            </a:endParaRPr>
          </a:p>
        </p:txBody>
      </p:sp>
      <p:sp>
        <p:nvSpPr>
          <p:cNvPr id="31" name="Freeform 6"/>
          <p:cNvSpPr>
            <a:spLocks noChangeAspect="1"/>
          </p:cNvSpPr>
          <p:nvPr/>
        </p:nvSpPr>
        <p:spPr bwMode="auto">
          <a:xfrm rot="6844835">
            <a:off x="7833626" y="4570644"/>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latin typeface="Candara" panose="020E0502030303020204" pitchFamily="34" charset="0"/>
            </a:endParaRPr>
          </a:p>
        </p:txBody>
      </p:sp>
      <p:sp>
        <p:nvSpPr>
          <p:cNvPr id="15" name="Freeform 6"/>
          <p:cNvSpPr>
            <a:spLocks noChangeAspect="1"/>
          </p:cNvSpPr>
          <p:nvPr/>
        </p:nvSpPr>
        <p:spPr bwMode="auto">
          <a:xfrm rot="14753987">
            <a:off x="2866638" y="4522550"/>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latin typeface="Candara" panose="020E0502030303020204" pitchFamily="34" charset="0"/>
            </a:endParaRPr>
          </a:p>
        </p:txBody>
      </p:sp>
      <p:sp>
        <p:nvSpPr>
          <p:cNvPr id="16" name="Freeform 6"/>
          <p:cNvSpPr>
            <a:spLocks noChangeAspect="1"/>
          </p:cNvSpPr>
          <p:nvPr/>
        </p:nvSpPr>
        <p:spPr bwMode="auto">
          <a:xfrm rot="17641848">
            <a:off x="2900358" y="2325109"/>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latin typeface="Candara" panose="020E0502030303020204" pitchFamily="34" charset="0"/>
            </a:endParaRPr>
          </a:p>
        </p:txBody>
      </p:sp>
      <p:sp>
        <p:nvSpPr>
          <p:cNvPr id="9" name="Freeform 17"/>
          <p:cNvSpPr/>
          <p:nvPr/>
        </p:nvSpPr>
        <p:spPr>
          <a:xfrm>
            <a:off x="3818315"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 name="Freeform 21"/>
          <p:cNvSpPr/>
          <p:nvPr/>
        </p:nvSpPr>
        <p:spPr>
          <a:xfrm rot="16200000">
            <a:off x="3818314" y="4115332"/>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 name="Freeform 23"/>
          <p:cNvSpPr/>
          <p:nvPr/>
        </p:nvSpPr>
        <p:spPr>
          <a:xfrm rot="10800000">
            <a:off x="6060596"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7A7A7A"/>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0" name="Freeform 19"/>
          <p:cNvSpPr/>
          <p:nvPr/>
        </p:nvSpPr>
        <p:spPr>
          <a:xfrm rot="5400000">
            <a:off x="6060753" y="1883857"/>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44546B"/>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2" name="Freeform 135"/>
          <p:cNvSpPr>
            <a:spLocks noEditPoints="1"/>
          </p:cNvSpPr>
          <p:nvPr/>
        </p:nvSpPr>
        <p:spPr bwMode="auto">
          <a:xfrm>
            <a:off x="5781788" y="3834679"/>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pic>
        <p:nvPicPr>
          <p:cNvPr id="29" name="Picture 28">
            <a:hlinkClick r:id="rId2"/>
            <a:extLst>
              <a:ext uri="{FF2B5EF4-FFF2-40B4-BE49-F238E27FC236}">
                <a16:creationId xmlns:a16="http://schemas.microsoft.com/office/drawing/2014/main" id="{9A0321D1-0436-4938-BF10-A8CF9E4D26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596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8" presetClass="entr" presetSubtype="9"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upLeft)">
                                      <p:cBhvr>
                                        <p:cTn id="23" dur="1000"/>
                                        <p:tgtEl>
                                          <p:spTgt spid="9"/>
                                        </p:tgtEl>
                                      </p:cBhvr>
                                    </p:animEffect>
                                  </p:childTnLst>
                                </p:cTn>
                              </p:par>
                              <p:par>
                                <p:cTn id="24" presetID="18" presetClass="entr" presetSubtype="3"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strips(upRight)">
                                      <p:cBhvr>
                                        <p:cTn id="26" dur="1000"/>
                                        <p:tgtEl>
                                          <p:spTgt spid="10"/>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trips(downRight)">
                                      <p:cBhvr>
                                        <p:cTn id="29" dur="1000"/>
                                        <p:tgtEl>
                                          <p:spTgt spid="12"/>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Left)">
                                      <p:cBhvr>
                                        <p:cTn id="32" dur="1000"/>
                                        <p:tgtEl>
                                          <p:spTgt spid="11"/>
                                        </p:tgtEl>
                                      </p:cBhvr>
                                    </p:animEffect>
                                  </p:childTnLst>
                                </p:cTn>
                              </p:par>
                            </p:childTnLst>
                          </p:cTn>
                        </p:par>
                        <p:par>
                          <p:cTn id="33" fill="hold">
                            <p:stCondLst>
                              <p:cond delay="2500"/>
                            </p:stCondLst>
                            <p:childTnLst>
                              <p:par>
                                <p:cTn id="34" presetID="18" presetClass="entr" presetSubtype="12"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Left)">
                                      <p:cBhvr>
                                        <p:cTn id="36" dur="500"/>
                                        <p:tgtEl>
                                          <p:spTgt spid="15"/>
                                        </p:tgtEl>
                                      </p:cBhvr>
                                    </p:animEffect>
                                  </p:childTnLst>
                                </p:cTn>
                              </p:par>
                              <p:par>
                                <p:cTn id="37" presetID="2" presetClass="entr" presetSubtype="8" accel="50000" decel="50000"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0-#ppt_w/2"/>
                                          </p:val>
                                        </p:tav>
                                        <p:tav tm="100000">
                                          <p:val>
                                            <p:strVal val="#ppt_x"/>
                                          </p:val>
                                        </p:tav>
                                      </p:tavLst>
                                    </p:anim>
                                    <p:anim calcmode="lin" valueType="num">
                                      <p:cBhvr additive="base">
                                        <p:cTn id="40" dur="500" fill="hold"/>
                                        <p:tgtEl>
                                          <p:spTgt spid="26"/>
                                        </p:tgtEl>
                                        <p:attrNameLst>
                                          <p:attrName>ppt_y</p:attrName>
                                        </p:attrNameLst>
                                      </p:cBhvr>
                                      <p:tavLst>
                                        <p:tav tm="0">
                                          <p:val>
                                            <p:strVal val="#ppt_y"/>
                                          </p:val>
                                        </p:tav>
                                        <p:tav tm="100000">
                                          <p:val>
                                            <p:strVal val="#ppt_y"/>
                                          </p:val>
                                        </p:tav>
                                      </p:tavLst>
                                    </p:anim>
                                  </p:childTnLst>
                                </p:cTn>
                              </p:par>
                            </p:childTnLst>
                          </p:cTn>
                        </p:par>
                        <p:par>
                          <p:cTn id="41" fill="hold">
                            <p:stCondLst>
                              <p:cond delay="3000"/>
                            </p:stCondLst>
                            <p:childTnLst>
                              <p:par>
                                <p:cTn id="42" presetID="18" presetClass="entr" presetSubtype="9"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strips(upLeft)">
                                      <p:cBhvr>
                                        <p:cTn id="44" dur="500"/>
                                        <p:tgtEl>
                                          <p:spTgt spid="16"/>
                                        </p:tgtEl>
                                      </p:cBhvr>
                                    </p:animEffect>
                                  </p:childTnLst>
                                </p:cTn>
                              </p:par>
                              <p:par>
                                <p:cTn id="45" presetID="2" presetClass="entr" presetSubtype="8" accel="50000" decel="5000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0-#ppt_w/2"/>
                                          </p:val>
                                        </p:tav>
                                        <p:tav tm="100000">
                                          <p:val>
                                            <p:strVal val="#ppt_x"/>
                                          </p:val>
                                        </p:tav>
                                      </p:tavLst>
                                    </p:anim>
                                    <p:anim calcmode="lin" valueType="num">
                                      <p:cBhvr additive="base">
                                        <p:cTn id="48" dur="500" fill="hold"/>
                                        <p:tgtEl>
                                          <p:spTgt spid="23"/>
                                        </p:tgtEl>
                                        <p:attrNameLst>
                                          <p:attrName>ppt_y</p:attrName>
                                        </p:attrNameLst>
                                      </p:cBhvr>
                                      <p:tavLst>
                                        <p:tav tm="0">
                                          <p:val>
                                            <p:strVal val="#ppt_y"/>
                                          </p:val>
                                        </p:tav>
                                        <p:tav tm="100000">
                                          <p:val>
                                            <p:strVal val="#ppt_y"/>
                                          </p:val>
                                        </p:tav>
                                      </p:tavLst>
                                    </p:anim>
                                  </p:childTnLst>
                                </p:cTn>
                              </p:par>
                            </p:childTnLst>
                          </p:cTn>
                        </p:par>
                        <p:par>
                          <p:cTn id="49" fill="hold">
                            <p:stCondLst>
                              <p:cond delay="3500"/>
                            </p:stCondLst>
                            <p:childTnLst>
                              <p:par>
                                <p:cTn id="50" presetID="18" presetClass="entr" presetSubtype="3"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strips(upRight)">
                                      <p:cBhvr>
                                        <p:cTn id="52" dur="500"/>
                                        <p:tgtEl>
                                          <p:spTgt spid="30"/>
                                        </p:tgtEl>
                                      </p:cBhvr>
                                    </p:animEffect>
                                  </p:childTnLst>
                                </p:cTn>
                              </p:par>
                              <p:par>
                                <p:cTn id="53" presetID="2" presetClass="entr" presetSubtype="2" accel="50000" decel="50000"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1+#ppt_w/2"/>
                                          </p:val>
                                        </p:tav>
                                        <p:tav tm="100000">
                                          <p:val>
                                            <p:strVal val="#ppt_x"/>
                                          </p:val>
                                        </p:tav>
                                      </p:tavLst>
                                    </p:anim>
                                    <p:anim calcmode="lin" valueType="num">
                                      <p:cBhvr additive="base">
                                        <p:cTn id="56" dur="500" fill="hold"/>
                                        <p:tgtEl>
                                          <p:spTgt spid="20"/>
                                        </p:tgtEl>
                                        <p:attrNameLst>
                                          <p:attrName>ppt_y</p:attrName>
                                        </p:attrNameLst>
                                      </p:cBhvr>
                                      <p:tavLst>
                                        <p:tav tm="0">
                                          <p:val>
                                            <p:strVal val="#ppt_y"/>
                                          </p:val>
                                        </p:tav>
                                        <p:tav tm="100000">
                                          <p:val>
                                            <p:strVal val="#ppt_y"/>
                                          </p:val>
                                        </p:tav>
                                      </p:tavLst>
                                    </p:anim>
                                  </p:childTnLst>
                                </p:cTn>
                              </p:par>
                            </p:childTnLst>
                          </p:cTn>
                        </p:par>
                        <p:par>
                          <p:cTn id="57" fill="hold">
                            <p:stCondLst>
                              <p:cond delay="4000"/>
                            </p:stCondLst>
                            <p:childTnLst>
                              <p:par>
                                <p:cTn id="58" presetID="18" presetClass="entr" presetSubtype="6" fill="hold" grpId="0" nodeType="after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strips(downRight)">
                                      <p:cBhvr>
                                        <p:cTn id="60" dur="500"/>
                                        <p:tgtEl>
                                          <p:spTgt spid="31"/>
                                        </p:tgtEl>
                                      </p:cBhvr>
                                    </p:animEffect>
                                  </p:childTnLst>
                                </p:cTn>
                              </p:par>
                              <p:par>
                                <p:cTn id="61" presetID="2" presetClass="entr" presetSubtype="2" accel="50000" decel="50000"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1+#ppt_w/2"/>
                                          </p:val>
                                        </p:tav>
                                        <p:tav tm="100000">
                                          <p:val>
                                            <p:strVal val="#ppt_x"/>
                                          </p:val>
                                        </p:tav>
                                      </p:tavLst>
                                    </p:anim>
                                    <p:anim calcmode="lin" valueType="num">
                                      <p:cBhvr additive="base">
                                        <p:cTn id="64"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30" grpId="0" animBg="1"/>
      <p:bldP spid="31" grpId="0" animBg="1"/>
      <p:bldP spid="15" grpId="0" animBg="1"/>
      <p:bldP spid="16" grpId="0" animBg="1"/>
      <p:bldP spid="9" grpId="0" animBg="1"/>
      <p:bldP spid="11" grpId="0" animBg="1"/>
      <p:bldP spid="12" grpId="0" animBg="1"/>
      <p:bldP spid="10"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2017-11-05T22:23:52Z</dcterms:modified>
</cp:coreProperties>
</file>