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82262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4811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3"/>
          <p:cNvGrpSpPr/>
          <p:nvPr/>
        </p:nvGrpSpPr>
        <p:grpSpPr>
          <a:xfrm>
            <a:off x="3995752" y="2142753"/>
            <a:ext cx="620225" cy="290343"/>
            <a:chOff x="3366566" y="1459073"/>
            <a:chExt cx="465169" cy="221445"/>
          </a:xfrm>
        </p:grpSpPr>
        <p:cxnSp>
          <p:nvCxnSpPr>
            <p:cNvPr id="38" name="Straight Connector 37"/>
            <p:cNvCxnSpPr/>
            <p:nvPr/>
          </p:nvCxnSpPr>
          <p:spPr>
            <a:xfrm flipH="1" flipV="1">
              <a:off x="3592681" y="1460250"/>
              <a:ext cx="239054" cy="220268"/>
            </a:xfrm>
            <a:prstGeom prst="line">
              <a:avLst/>
            </a:prstGeom>
            <a:ln w="19050" cap="rnd">
              <a:solidFill>
                <a:srgbClr val="5C9AD3"/>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3366566" y="1459073"/>
              <a:ext cx="226116" cy="0"/>
            </a:xfrm>
            <a:prstGeom prst="line">
              <a:avLst/>
            </a:prstGeom>
            <a:ln w="19050" cap="rnd">
              <a:solidFill>
                <a:srgbClr val="5C9AD3"/>
              </a:solidFill>
              <a:prstDash val="solid"/>
            </a:ln>
          </p:spPr>
          <p:style>
            <a:lnRef idx="1">
              <a:schemeClr val="accent1"/>
            </a:lnRef>
            <a:fillRef idx="0">
              <a:schemeClr val="accent1"/>
            </a:fillRef>
            <a:effectRef idx="0">
              <a:schemeClr val="accent1"/>
            </a:effectRef>
            <a:fontRef idx="minor">
              <a:schemeClr val="tx1"/>
            </a:fontRef>
          </p:style>
        </p:cxnSp>
      </p:grpSp>
      <p:grpSp>
        <p:nvGrpSpPr>
          <p:cNvPr id="3" name="Group 74"/>
          <p:cNvGrpSpPr/>
          <p:nvPr/>
        </p:nvGrpSpPr>
        <p:grpSpPr>
          <a:xfrm flipH="1">
            <a:off x="7485585" y="2140349"/>
            <a:ext cx="684268" cy="295151"/>
            <a:chOff x="3318534" y="1459155"/>
            <a:chExt cx="513201" cy="221363"/>
          </a:xfrm>
        </p:grpSpPr>
        <p:cxnSp>
          <p:nvCxnSpPr>
            <p:cNvPr id="41" name="Straight Connector 40"/>
            <p:cNvCxnSpPr/>
            <p:nvPr/>
          </p:nvCxnSpPr>
          <p:spPr>
            <a:xfrm flipH="1" flipV="1">
              <a:off x="3592681" y="1460250"/>
              <a:ext cx="239054" cy="220268"/>
            </a:xfrm>
            <a:prstGeom prst="line">
              <a:avLst/>
            </a:prstGeom>
            <a:ln w="19050" cap="rnd">
              <a:solidFill>
                <a:srgbClr val="44546B"/>
              </a:solidFill>
              <a:prstDash val="soli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3318534" y="1459155"/>
              <a:ext cx="274147" cy="0"/>
            </a:xfrm>
            <a:prstGeom prst="line">
              <a:avLst/>
            </a:prstGeom>
            <a:ln w="19050" cap="rnd">
              <a:solidFill>
                <a:srgbClr val="44546B"/>
              </a:solidFill>
              <a:prstDash val="solid"/>
            </a:ln>
          </p:spPr>
          <p:style>
            <a:lnRef idx="1">
              <a:schemeClr val="accent1"/>
            </a:lnRef>
            <a:fillRef idx="0">
              <a:schemeClr val="accent1"/>
            </a:fillRef>
            <a:effectRef idx="0">
              <a:schemeClr val="accent1"/>
            </a:effectRef>
            <a:fontRef idx="minor">
              <a:schemeClr val="tx1"/>
            </a:fontRef>
          </p:style>
        </p:cxnSp>
      </p:grpSp>
      <p:grpSp>
        <p:nvGrpSpPr>
          <p:cNvPr id="4" name="Group 81"/>
          <p:cNvGrpSpPr/>
          <p:nvPr/>
        </p:nvGrpSpPr>
        <p:grpSpPr>
          <a:xfrm flipV="1">
            <a:off x="3995751" y="5368505"/>
            <a:ext cx="607004" cy="290343"/>
            <a:chOff x="3376482" y="1459073"/>
            <a:chExt cx="455253" cy="221445"/>
          </a:xfrm>
        </p:grpSpPr>
        <p:cxnSp>
          <p:nvCxnSpPr>
            <p:cNvPr id="44" name="Straight Connector 43"/>
            <p:cNvCxnSpPr/>
            <p:nvPr/>
          </p:nvCxnSpPr>
          <p:spPr>
            <a:xfrm flipH="1" flipV="1">
              <a:off x="3592681" y="1460250"/>
              <a:ext cx="239054" cy="220268"/>
            </a:xfrm>
            <a:prstGeom prst="line">
              <a:avLst/>
            </a:prstGeom>
            <a:ln w="19050" cap="rnd">
              <a:solidFill>
                <a:srgbClr val="FE4A1E"/>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3376482" y="1459073"/>
              <a:ext cx="216200" cy="0"/>
            </a:xfrm>
            <a:prstGeom prst="line">
              <a:avLst/>
            </a:prstGeom>
            <a:ln w="19050" cap="rnd">
              <a:solidFill>
                <a:srgbClr val="FE4A1E"/>
              </a:solidFill>
              <a:prstDash val="solid"/>
            </a:ln>
          </p:spPr>
          <p:style>
            <a:lnRef idx="1">
              <a:schemeClr val="accent1"/>
            </a:lnRef>
            <a:fillRef idx="0">
              <a:schemeClr val="accent1"/>
            </a:fillRef>
            <a:effectRef idx="0">
              <a:schemeClr val="accent1"/>
            </a:effectRef>
            <a:fontRef idx="minor">
              <a:schemeClr val="tx1"/>
            </a:fontRef>
          </p:style>
        </p:cxnSp>
      </p:grpSp>
      <p:grpSp>
        <p:nvGrpSpPr>
          <p:cNvPr id="5" name="Group 84"/>
          <p:cNvGrpSpPr/>
          <p:nvPr/>
        </p:nvGrpSpPr>
        <p:grpSpPr>
          <a:xfrm flipH="1" flipV="1">
            <a:off x="7513388" y="5366101"/>
            <a:ext cx="656464" cy="295151"/>
            <a:chOff x="3339387" y="1459155"/>
            <a:chExt cx="492348" cy="221363"/>
          </a:xfrm>
        </p:grpSpPr>
        <p:cxnSp>
          <p:nvCxnSpPr>
            <p:cNvPr id="47" name="Straight Connector 46"/>
            <p:cNvCxnSpPr/>
            <p:nvPr/>
          </p:nvCxnSpPr>
          <p:spPr>
            <a:xfrm flipH="1" flipV="1">
              <a:off x="3592681" y="1460250"/>
              <a:ext cx="239054" cy="220268"/>
            </a:xfrm>
            <a:prstGeom prst="line">
              <a:avLst/>
            </a:prstGeom>
            <a:ln w="19050" cap="rnd">
              <a:solidFill>
                <a:srgbClr val="7A7A7A"/>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flipV="1">
              <a:off x="3339387" y="1459155"/>
              <a:ext cx="253294" cy="0"/>
            </a:xfrm>
            <a:prstGeom prst="line">
              <a:avLst/>
            </a:prstGeom>
            <a:ln w="19050" cap="rnd">
              <a:solidFill>
                <a:srgbClr val="7A7A7A"/>
              </a:solidFill>
              <a:prstDash val="solid"/>
            </a:ln>
          </p:spPr>
          <p:style>
            <a:lnRef idx="1">
              <a:schemeClr val="accent1"/>
            </a:lnRef>
            <a:fillRef idx="0">
              <a:schemeClr val="accent1"/>
            </a:fillRef>
            <a:effectRef idx="0">
              <a:schemeClr val="accent1"/>
            </a:effectRef>
            <a:fontRef idx="minor">
              <a:schemeClr val="tx1"/>
            </a:fontRef>
          </p:style>
        </p:cxnSp>
      </p:grpSp>
      <p:sp>
        <p:nvSpPr>
          <p:cNvPr id="1029" name="Freeform 5"/>
          <p:cNvSpPr>
            <a:spLocks/>
          </p:cNvSpPr>
          <p:nvPr/>
        </p:nvSpPr>
        <p:spPr bwMode="auto">
          <a:xfrm>
            <a:off x="3606801" y="3139498"/>
            <a:ext cx="2487084" cy="2984500"/>
          </a:xfrm>
          <a:custGeom>
            <a:avLst/>
            <a:gdLst/>
            <a:ahLst/>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l="0" t="0" r="r" b="b"/>
            <a:pathLst>
              <a:path w="496" h="595">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30" name="Freeform 6"/>
          <p:cNvSpPr>
            <a:spLocks/>
          </p:cNvSpPr>
          <p:nvPr/>
        </p:nvSpPr>
        <p:spPr bwMode="auto">
          <a:xfrm>
            <a:off x="5291667" y="3931132"/>
            <a:ext cx="2992967" cy="2493433"/>
          </a:xfrm>
          <a:custGeom>
            <a:avLst/>
            <a:gdLst/>
            <a:ahLst/>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l="0" t="0" r="r" b="b"/>
            <a:pathLst>
              <a:path w="597" h="4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solidFill>
            <a:srgbClr val="7A7A7A"/>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31" name="Freeform 7"/>
          <p:cNvSpPr>
            <a:spLocks/>
          </p:cNvSpPr>
          <p:nvPr/>
        </p:nvSpPr>
        <p:spPr bwMode="auto">
          <a:xfrm>
            <a:off x="6093885" y="1748848"/>
            <a:ext cx="2495551" cy="2995083"/>
          </a:xfrm>
          <a:custGeom>
            <a:avLst/>
            <a:gdLst/>
            <a:ahLst/>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l="0" t="0" r="r" b="b"/>
            <a:pathLst>
              <a:path w="498" h="597">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solidFill>
            <a:srgbClr val="44546B"/>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32" name="Freeform 8"/>
          <p:cNvSpPr>
            <a:spLocks noEditPoints="1"/>
          </p:cNvSpPr>
          <p:nvPr/>
        </p:nvSpPr>
        <p:spPr bwMode="auto">
          <a:xfrm>
            <a:off x="3911601" y="1444048"/>
            <a:ext cx="2984500" cy="2487083"/>
          </a:xfrm>
          <a:custGeom>
            <a:avLst/>
            <a:gdLst/>
            <a:ahLst/>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l="0" t="0" r="r" b="b"/>
            <a:pathLst>
              <a:path w="595" h="496">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solidFill>
            <a:srgbClr val="5C9AD3"/>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3" name="Text Placeholder 3"/>
          <p:cNvSpPr txBox="1">
            <a:spLocks/>
          </p:cNvSpPr>
          <p:nvPr/>
        </p:nvSpPr>
        <p:spPr>
          <a:xfrm>
            <a:off x="5886731" y="2005492"/>
            <a:ext cx="47128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a:rPr>
              <a:t>02</a:t>
            </a:r>
          </a:p>
        </p:txBody>
      </p:sp>
      <p:sp>
        <p:nvSpPr>
          <p:cNvPr id="24" name="Text Placeholder 3"/>
          <p:cNvSpPr txBox="1">
            <a:spLocks/>
          </p:cNvSpPr>
          <p:nvPr/>
        </p:nvSpPr>
        <p:spPr>
          <a:xfrm>
            <a:off x="7564205" y="3990877"/>
            <a:ext cx="47128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a:rPr>
              <a:t>03</a:t>
            </a:r>
          </a:p>
        </p:txBody>
      </p:sp>
      <p:sp>
        <p:nvSpPr>
          <p:cNvPr id="27" name="Text Placeholder 3"/>
          <p:cNvSpPr txBox="1">
            <a:spLocks/>
          </p:cNvSpPr>
          <p:nvPr/>
        </p:nvSpPr>
        <p:spPr>
          <a:xfrm>
            <a:off x="5804539" y="5412792"/>
            <a:ext cx="47128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a:rPr>
              <a:t>04</a:t>
            </a:r>
          </a:p>
        </p:txBody>
      </p:sp>
      <p:sp>
        <p:nvSpPr>
          <p:cNvPr id="36" name="Rectangle 35"/>
          <p:cNvSpPr/>
          <p:nvPr/>
        </p:nvSpPr>
        <p:spPr>
          <a:xfrm>
            <a:off x="5574410" y="3729131"/>
            <a:ext cx="992259" cy="307777"/>
          </a:xfrm>
          <a:prstGeom prst="rect">
            <a:avLst/>
          </a:prstGeom>
        </p:spPr>
        <p:txBody>
          <a:bodyPr wrap="none" lIns="0" tIns="0" rIns="0" bIns="0">
            <a:spAutoFit/>
          </a:bodyPr>
          <a:lstStyle/>
          <a:p>
            <a:pPr algn="ctr"/>
            <a:r>
              <a:rPr lang="en-US" sz="2000" b="1" dirty="0">
                <a:solidFill>
                  <a:schemeClr val="bg1">
                    <a:lumMod val="95000"/>
                  </a:schemeClr>
                </a:solidFill>
                <a:latin typeface="Candara" panose="020E0502030303020204" pitchFamily="34" charset="0"/>
              </a:rPr>
              <a:t>Keyword</a:t>
            </a:r>
          </a:p>
        </p:txBody>
      </p:sp>
      <p:grpSp>
        <p:nvGrpSpPr>
          <p:cNvPr id="9" name="Group 59"/>
          <p:cNvGrpSpPr/>
          <p:nvPr/>
        </p:nvGrpSpPr>
        <p:grpSpPr>
          <a:xfrm>
            <a:off x="8388146" y="5198825"/>
            <a:ext cx="3034927" cy="1069068"/>
            <a:chOff x="7154104" y="3206176"/>
            <a:chExt cx="2276195" cy="801800"/>
          </a:xfrm>
        </p:grpSpPr>
        <p:sp>
          <p:nvSpPr>
            <p:cNvPr id="50" name="TextBox 49"/>
            <p:cNvSpPr txBox="1"/>
            <p:nvPr/>
          </p:nvSpPr>
          <p:spPr>
            <a:xfrm>
              <a:off x="7154105" y="3453979"/>
              <a:ext cx="2276194"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Rectangle 50"/>
            <p:cNvSpPr/>
            <p:nvPr/>
          </p:nvSpPr>
          <p:spPr>
            <a:xfrm>
              <a:off x="7154104" y="3206176"/>
              <a:ext cx="1062791" cy="207749"/>
            </a:xfrm>
            <a:prstGeom prst="rect">
              <a:avLst/>
            </a:prstGeom>
          </p:spPr>
          <p:txBody>
            <a:bodyPr wrap="none" lIns="0" tIns="0" rIns="0" bIns="0">
              <a:spAutoFit/>
            </a:bodyPr>
            <a:lstStyle/>
            <a:p>
              <a:r>
                <a:rPr lang="en-US" b="1" dirty="0">
                  <a:solidFill>
                    <a:srgbClr val="7A7A7A"/>
                  </a:solidFill>
                  <a:latin typeface="Candara" panose="020E0502030303020204" pitchFamily="34" charset="0"/>
                </a:rPr>
                <a:t>Keyword Here</a:t>
              </a:r>
            </a:p>
          </p:txBody>
        </p:sp>
      </p:grpSp>
      <p:grpSp>
        <p:nvGrpSpPr>
          <p:cNvPr id="10" name="Group 58"/>
          <p:cNvGrpSpPr/>
          <p:nvPr/>
        </p:nvGrpSpPr>
        <p:grpSpPr>
          <a:xfrm>
            <a:off x="8337346" y="1665593"/>
            <a:ext cx="3034927" cy="1069068"/>
            <a:chOff x="7174424" y="1352592"/>
            <a:chExt cx="2276195" cy="801800"/>
          </a:xfrm>
        </p:grpSpPr>
        <p:sp>
          <p:nvSpPr>
            <p:cNvPr id="53" name="TextBox 52"/>
            <p:cNvSpPr txBox="1"/>
            <p:nvPr/>
          </p:nvSpPr>
          <p:spPr>
            <a:xfrm>
              <a:off x="7174424" y="1600395"/>
              <a:ext cx="2276195"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Rectangle 53"/>
            <p:cNvSpPr/>
            <p:nvPr/>
          </p:nvSpPr>
          <p:spPr>
            <a:xfrm>
              <a:off x="7174424" y="1352592"/>
              <a:ext cx="1062791" cy="207749"/>
            </a:xfrm>
            <a:prstGeom prst="rect">
              <a:avLst/>
            </a:prstGeom>
          </p:spPr>
          <p:txBody>
            <a:bodyPr wrap="none" lIns="0" tIns="0" rIns="0" bIns="0">
              <a:spAutoFit/>
            </a:bodyPr>
            <a:lstStyle/>
            <a:p>
              <a:r>
                <a:rPr lang="en-US" b="1" dirty="0">
                  <a:solidFill>
                    <a:srgbClr val="44546B"/>
                  </a:solidFill>
                  <a:latin typeface="Candara" panose="020E0502030303020204" pitchFamily="34" charset="0"/>
                </a:rPr>
                <a:t>Keyword Here</a:t>
              </a:r>
            </a:p>
          </p:txBody>
        </p:sp>
      </p:grpSp>
      <p:grpSp>
        <p:nvGrpSpPr>
          <p:cNvPr id="11" name="Group 56"/>
          <p:cNvGrpSpPr/>
          <p:nvPr/>
        </p:nvGrpSpPr>
        <p:grpSpPr>
          <a:xfrm>
            <a:off x="833647" y="1665593"/>
            <a:ext cx="3034928" cy="1069068"/>
            <a:chOff x="-296510" y="1363501"/>
            <a:chExt cx="2276196" cy="801800"/>
          </a:xfrm>
        </p:grpSpPr>
        <p:sp>
          <p:nvSpPr>
            <p:cNvPr id="56" name="TextBox 55"/>
            <p:cNvSpPr txBox="1"/>
            <p:nvPr/>
          </p:nvSpPr>
          <p:spPr>
            <a:xfrm>
              <a:off x="-296510" y="1611304"/>
              <a:ext cx="2276196" cy="553997"/>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Rectangle 56"/>
            <p:cNvSpPr/>
            <p:nvPr/>
          </p:nvSpPr>
          <p:spPr>
            <a:xfrm>
              <a:off x="916895" y="1363501"/>
              <a:ext cx="1062791" cy="207749"/>
            </a:xfrm>
            <a:prstGeom prst="rect">
              <a:avLst/>
            </a:prstGeom>
          </p:spPr>
          <p:txBody>
            <a:bodyPr wrap="none" lIns="0" tIns="0" rIns="0" bIns="0">
              <a:spAutoFit/>
            </a:bodyPr>
            <a:lstStyle/>
            <a:p>
              <a:pPr algn="r"/>
              <a:r>
                <a:rPr lang="en-US" b="1" dirty="0">
                  <a:solidFill>
                    <a:srgbClr val="5C9AD3"/>
                  </a:solidFill>
                  <a:latin typeface="Candara" panose="020E0502030303020204" pitchFamily="34" charset="0"/>
                </a:rPr>
                <a:t>Keyword Here</a:t>
              </a:r>
            </a:p>
          </p:txBody>
        </p:sp>
      </p:grpSp>
      <p:grpSp>
        <p:nvGrpSpPr>
          <p:cNvPr id="12" name="Group 56"/>
          <p:cNvGrpSpPr/>
          <p:nvPr/>
        </p:nvGrpSpPr>
        <p:grpSpPr>
          <a:xfrm>
            <a:off x="795547" y="5174577"/>
            <a:ext cx="3034928" cy="1069068"/>
            <a:chOff x="-296510" y="1363501"/>
            <a:chExt cx="2276196" cy="801800"/>
          </a:xfrm>
        </p:grpSpPr>
        <p:sp>
          <p:nvSpPr>
            <p:cNvPr id="59" name="TextBox 58"/>
            <p:cNvSpPr txBox="1"/>
            <p:nvPr/>
          </p:nvSpPr>
          <p:spPr>
            <a:xfrm>
              <a:off x="-296510" y="1611304"/>
              <a:ext cx="2276196" cy="553997"/>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Rectangle 59"/>
            <p:cNvSpPr/>
            <p:nvPr/>
          </p:nvSpPr>
          <p:spPr>
            <a:xfrm>
              <a:off x="916895" y="1363501"/>
              <a:ext cx="1062791" cy="207749"/>
            </a:xfrm>
            <a:prstGeom prst="rect">
              <a:avLst/>
            </a:prstGeom>
          </p:spPr>
          <p:txBody>
            <a:bodyPr wrap="none" lIns="0" tIns="0" rIns="0" bIns="0">
              <a:spAutoFit/>
            </a:bodyPr>
            <a:lstStyle/>
            <a:p>
              <a:pPr algn="r"/>
              <a:r>
                <a:rPr lang="en-US" b="1" dirty="0">
                  <a:solidFill>
                    <a:srgbClr val="FE4A1E"/>
                  </a:solidFill>
                  <a:latin typeface="Candara" panose="020E0502030303020204" pitchFamily="34" charset="0"/>
                </a:rPr>
                <a:t>Keyword Here</a:t>
              </a:r>
            </a:p>
          </p:txBody>
        </p:sp>
      </p:grpSp>
      <p:sp>
        <p:nvSpPr>
          <p:cNvPr id="61" name="Freeform 101"/>
          <p:cNvSpPr>
            <a:spLocks noEditPoints="1"/>
          </p:cNvSpPr>
          <p:nvPr/>
        </p:nvSpPr>
        <p:spPr bwMode="auto">
          <a:xfrm>
            <a:off x="4667467" y="2435499"/>
            <a:ext cx="561268" cy="5192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4" name="Freeform 24"/>
          <p:cNvSpPr>
            <a:spLocks noEditPoints="1"/>
          </p:cNvSpPr>
          <p:nvPr/>
        </p:nvSpPr>
        <p:spPr bwMode="auto">
          <a:xfrm>
            <a:off x="6939006" y="5107039"/>
            <a:ext cx="411953" cy="447356"/>
          </a:xfrm>
          <a:custGeom>
            <a:avLst/>
            <a:gdLst/>
            <a:ahLst/>
            <a:cxnLst>
              <a:cxn ang="0">
                <a:pos x="55" y="55"/>
              </a:cxn>
              <a:cxn ang="0">
                <a:pos x="39" y="55"/>
              </a:cxn>
              <a:cxn ang="0">
                <a:pos x="30" y="64"/>
              </a:cxn>
              <a:cxn ang="0">
                <a:pos x="21" y="55"/>
              </a:cxn>
              <a:cxn ang="0">
                <a:pos x="5" y="55"/>
              </a:cxn>
              <a:cxn ang="0">
                <a:pos x="0" y="50"/>
              </a:cxn>
              <a:cxn ang="0">
                <a:pos x="11" y="20"/>
              </a:cxn>
              <a:cxn ang="0">
                <a:pos x="27" y="5"/>
              </a:cxn>
              <a:cxn ang="0">
                <a:pos x="26" y="3"/>
              </a:cxn>
              <a:cxn ang="0">
                <a:pos x="30" y="0"/>
              </a:cxn>
              <a:cxn ang="0">
                <a:pos x="33" y="3"/>
              </a:cxn>
              <a:cxn ang="0">
                <a:pos x="33" y="5"/>
              </a:cxn>
              <a:cxn ang="0">
                <a:pos x="48" y="20"/>
              </a:cxn>
              <a:cxn ang="0">
                <a:pos x="59" y="50"/>
              </a:cxn>
              <a:cxn ang="0">
                <a:pos x="55" y="55"/>
              </a:cxn>
              <a:cxn ang="0">
                <a:pos x="30" y="60"/>
              </a:cxn>
              <a:cxn ang="0">
                <a:pos x="25" y="55"/>
              </a:cxn>
              <a:cxn ang="0">
                <a:pos x="24" y="54"/>
              </a:cxn>
              <a:cxn ang="0">
                <a:pos x="23" y="55"/>
              </a:cxn>
              <a:cxn ang="0">
                <a:pos x="30" y="61"/>
              </a:cxn>
              <a:cxn ang="0">
                <a:pos x="30" y="60"/>
              </a:cxn>
              <a:cxn ang="0">
                <a:pos x="30" y="60"/>
              </a:cxn>
            </a:cxnLst>
            <a:rect l="0" t="0" r="r" b="b"/>
            <a:pathLst>
              <a:path w="59" h="64">
                <a:moveTo>
                  <a:pt x="55" y="55"/>
                </a:moveTo>
                <a:cubicBezTo>
                  <a:pt x="39" y="55"/>
                  <a:pt x="39" y="55"/>
                  <a:pt x="39" y="55"/>
                </a:cubicBezTo>
                <a:cubicBezTo>
                  <a:pt x="39" y="60"/>
                  <a:pt x="35" y="64"/>
                  <a:pt x="30" y="64"/>
                </a:cubicBezTo>
                <a:cubicBezTo>
                  <a:pt x="25" y="64"/>
                  <a:pt x="21" y="60"/>
                  <a:pt x="21" y="55"/>
                </a:cubicBezTo>
                <a:cubicBezTo>
                  <a:pt x="5" y="55"/>
                  <a:pt x="5" y="55"/>
                  <a:pt x="5" y="55"/>
                </a:cubicBezTo>
                <a:cubicBezTo>
                  <a:pt x="2" y="55"/>
                  <a:pt x="0" y="53"/>
                  <a:pt x="0" y="50"/>
                </a:cubicBezTo>
                <a:cubicBezTo>
                  <a:pt x="5" y="46"/>
                  <a:pt x="11" y="38"/>
                  <a:pt x="11" y="20"/>
                </a:cubicBezTo>
                <a:cubicBezTo>
                  <a:pt x="11" y="13"/>
                  <a:pt x="17" y="6"/>
                  <a:pt x="27" y="5"/>
                </a:cubicBezTo>
                <a:cubicBezTo>
                  <a:pt x="26" y="4"/>
                  <a:pt x="26" y="4"/>
                  <a:pt x="26" y="3"/>
                </a:cubicBezTo>
                <a:cubicBezTo>
                  <a:pt x="26" y="1"/>
                  <a:pt x="28" y="0"/>
                  <a:pt x="30" y="0"/>
                </a:cubicBezTo>
                <a:cubicBezTo>
                  <a:pt x="32" y="0"/>
                  <a:pt x="33" y="1"/>
                  <a:pt x="33" y="3"/>
                </a:cubicBezTo>
                <a:cubicBezTo>
                  <a:pt x="33" y="4"/>
                  <a:pt x="33" y="4"/>
                  <a:pt x="33" y="5"/>
                </a:cubicBezTo>
                <a:cubicBezTo>
                  <a:pt x="42" y="6"/>
                  <a:pt x="48" y="13"/>
                  <a:pt x="48" y="20"/>
                </a:cubicBezTo>
                <a:cubicBezTo>
                  <a:pt x="48" y="38"/>
                  <a:pt x="54" y="46"/>
                  <a:pt x="59" y="50"/>
                </a:cubicBezTo>
                <a:cubicBezTo>
                  <a:pt x="59" y="53"/>
                  <a:pt x="57" y="55"/>
                  <a:pt x="55" y="55"/>
                </a:cubicBezTo>
                <a:close/>
                <a:moveTo>
                  <a:pt x="30" y="60"/>
                </a:moveTo>
                <a:cubicBezTo>
                  <a:pt x="27" y="60"/>
                  <a:pt x="25" y="57"/>
                  <a:pt x="25" y="55"/>
                </a:cubicBezTo>
                <a:cubicBezTo>
                  <a:pt x="25" y="54"/>
                  <a:pt x="24" y="54"/>
                  <a:pt x="24" y="54"/>
                </a:cubicBezTo>
                <a:cubicBezTo>
                  <a:pt x="24" y="54"/>
                  <a:pt x="23" y="54"/>
                  <a:pt x="23" y="55"/>
                </a:cubicBezTo>
                <a:cubicBezTo>
                  <a:pt x="23" y="58"/>
                  <a:pt x="26" y="61"/>
                  <a:pt x="30" y="61"/>
                </a:cubicBezTo>
                <a:cubicBezTo>
                  <a:pt x="30" y="61"/>
                  <a:pt x="30" y="61"/>
                  <a:pt x="30" y="60"/>
                </a:cubicBezTo>
                <a:cubicBezTo>
                  <a:pt x="30" y="60"/>
                  <a:pt x="30" y="60"/>
                  <a:pt x="3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6" name="Freeform 138"/>
          <p:cNvSpPr>
            <a:spLocks noEditPoints="1"/>
          </p:cNvSpPr>
          <p:nvPr/>
        </p:nvSpPr>
        <p:spPr bwMode="auto">
          <a:xfrm>
            <a:off x="7259044" y="2727556"/>
            <a:ext cx="473401" cy="367821"/>
          </a:xfrm>
          <a:custGeom>
            <a:avLst/>
            <a:gdLst/>
            <a:ahLst/>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l="0" t="0" r="r" b="b"/>
            <a:pathLst>
              <a:path w="64" h="50">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9" name="Freeform 248"/>
          <p:cNvSpPr>
            <a:spLocks noEditPoints="1"/>
          </p:cNvSpPr>
          <p:nvPr/>
        </p:nvSpPr>
        <p:spPr bwMode="auto">
          <a:xfrm>
            <a:off x="4493490" y="4746670"/>
            <a:ext cx="437669" cy="356869"/>
          </a:xfrm>
          <a:custGeom>
            <a:avLst/>
            <a:gdLst/>
            <a:ahLst/>
            <a:cxnLst>
              <a:cxn ang="0">
                <a:pos x="24" y="49"/>
              </a:cxn>
              <a:cxn ang="0">
                <a:pos x="11" y="49"/>
              </a:cxn>
              <a:cxn ang="0">
                <a:pos x="0" y="38"/>
              </a:cxn>
              <a:cxn ang="0">
                <a:pos x="0" y="11"/>
              </a:cxn>
              <a:cxn ang="0">
                <a:pos x="11" y="0"/>
              </a:cxn>
              <a:cxn ang="0">
                <a:pos x="24" y="0"/>
              </a:cxn>
              <a:cxn ang="0">
                <a:pos x="25" y="2"/>
              </a:cxn>
              <a:cxn ang="0">
                <a:pos x="24" y="5"/>
              </a:cxn>
              <a:cxn ang="0">
                <a:pos x="11" y="5"/>
              </a:cxn>
              <a:cxn ang="0">
                <a:pos x="5" y="11"/>
              </a:cxn>
              <a:cxn ang="0">
                <a:pos x="5" y="38"/>
              </a:cxn>
              <a:cxn ang="0">
                <a:pos x="11" y="44"/>
              </a:cxn>
              <a:cxn ang="0">
                <a:pos x="22" y="44"/>
              </a:cxn>
              <a:cxn ang="0">
                <a:pos x="25" y="45"/>
              </a:cxn>
              <a:cxn ang="0">
                <a:pos x="24" y="49"/>
              </a:cxn>
              <a:cxn ang="0">
                <a:pos x="59" y="26"/>
              </a:cxn>
              <a:cxn ang="0">
                <a:pos x="39" y="47"/>
              </a:cxn>
              <a:cxn ang="0">
                <a:pos x="37" y="48"/>
              </a:cxn>
              <a:cxn ang="0">
                <a:pos x="34" y="45"/>
              </a:cxn>
              <a:cxn ang="0">
                <a:pos x="34" y="34"/>
              </a:cxn>
              <a:cxn ang="0">
                <a:pos x="17" y="34"/>
              </a:cxn>
              <a:cxn ang="0">
                <a:pos x="15" y="32"/>
              </a:cxn>
              <a:cxn ang="0">
                <a:pos x="15" y="17"/>
              </a:cxn>
              <a:cxn ang="0">
                <a:pos x="17" y="15"/>
              </a:cxn>
              <a:cxn ang="0">
                <a:pos x="34" y="15"/>
              </a:cxn>
              <a:cxn ang="0">
                <a:pos x="34" y="4"/>
              </a:cxn>
              <a:cxn ang="0">
                <a:pos x="37" y="2"/>
              </a:cxn>
              <a:cxn ang="0">
                <a:pos x="39" y="2"/>
              </a:cxn>
              <a:cxn ang="0">
                <a:pos x="59" y="23"/>
              </a:cxn>
              <a:cxn ang="0">
                <a:pos x="60" y="25"/>
              </a:cxn>
              <a:cxn ang="0">
                <a:pos x="59" y="26"/>
              </a:cxn>
            </a:cxnLst>
            <a:rect l="0" t="0" r="r" b="b"/>
            <a:pathLst>
              <a:path w="60" h="49">
                <a:moveTo>
                  <a:pt x="24" y="49"/>
                </a:moveTo>
                <a:cubicBezTo>
                  <a:pt x="11" y="49"/>
                  <a:pt x="11" y="49"/>
                  <a:pt x="11" y="49"/>
                </a:cubicBezTo>
                <a:cubicBezTo>
                  <a:pt x="5" y="49"/>
                  <a:pt x="0" y="44"/>
                  <a:pt x="0" y="38"/>
                </a:cubicBezTo>
                <a:cubicBezTo>
                  <a:pt x="0" y="11"/>
                  <a:pt x="0" y="11"/>
                  <a:pt x="0" y="11"/>
                </a:cubicBezTo>
                <a:cubicBezTo>
                  <a:pt x="0" y="5"/>
                  <a:pt x="5" y="0"/>
                  <a:pt x="11" y="0"/>
                </a:cubicBezTo>
                <a:cubicBezTo>
                  <a:pt x="24" y="0"/>
                  <a:pt x="24" y="0"/>
                  <a:pt x="24" y="0"/>
                </a:cubicBezTo>
                <a:cubicBezTo>
                  <a:pt x="24" y="0"/>
                  <a:pt x="25" y="1"/>
                  <a:pt x="25" y="2"/>
                </a:cubicBezTo>
                <a:cubicBezTo>
                  <a:pt x="25" y="3"/>
                  <a:pt x="25" y="5"/>
                  <a:pt x="24" y="5"/>
                </a:cubicBezTo>
                <a:cubicBezTo>
                  <a:pt x="11" y="5"/>
                  <a:pt x="11" y="5"/>
                  <a:pt x="11" y="5"/>
                </a:cubicBezTo>
                <a:cubicBezTo>
                  <a:pt x="8" y="5"/>
                  <a:pt x="5" y="8"/>
                  <a:pt x="5" y="11"/>
                </a:cubicBezTo>
                <a:cubicBezTo>
                  <a:pt x="5" y="38"/>
                  <a:pt x="5" y="38"/>
                  <a:pt x="5" y="38"/>
                </a:cubicBezTo>
                <a:cubicBezTo>
                  <a:pt x="5" y="41"/>
                  <a:pt x="8" y="44"/>
                  <a:pt x="11" y="44"/>
                </a:cubicBezTo>
                <a:cubicBezTo>
                  <a:pt x="22" y="44"/>
                  <a:pt x="22" y="44"/>
                  <a:pt x="22" y="44"/>
                </a:cubicBezTo>
                <a:cubicBezTo>
                  <a:pt x="23" y="44"/>
                  <a:pt x="25" y="44"/>
                  <a:pt x="25" y="45"/>
                </a:cubicBezTo>
                <a:cubicBezTo>
                  <a:pt x="25" y="46"/>
                  <a:pt x="25" y="49"/>
                  <a:pt x="24" y="49"/>
                </a:cubicBezTo>
                <a:close/>
                <a:moveTo>
                  <a:pt x="59" y="26"/>
                </a:moveTo>
                <a:cubicBezTo>
                  <a:pt x="39" y="47"/>
                  <a:pt x="39" y="47"/>
                  <a:pt x="39" y="47"/>
                </a:cubicBezTo>
                <a:cubicBezTo>
                  <a:pt x="38" y="48"/>
                  <a:pt x="38" y="48"/>
                  <a:pt x="37" y="48"/>
                </a:cubicBezTo>
                <a:cubicBezTo>
                  <a:pt x="36" y="48"/>
                  <a:pt x="34" y="47"/>
                  <a:pt x="34" y="45"/>
                </a:cubicBezTo>
                <a:cubicBezTo>
                  <a:pt x="34" y="34"/>
                  <a:pt x="34" y="34"/>
                  <a:pt x="34" y="34"/>
                </a:cubicBezTo>
                <a:cubicBezTo>
                  <a:pt x="17" y="34"/>
                  <a:pt x="17" y="34"/>
                  <a:pt x="17" y="34"/>
                </a:cubicBezTo>
                <a:cubicBezTo>
                  <a:pt x="16" y="34"/>
                  <a:pt x="15" y="33"/>
                  <a:pt x="15" y="32"/>
                </a:cubicBezTo>
                <a:cubicBezTo>
                  <a:pt x="15" y="17"/>
                  <a:pt x="15" y="17"/>
                  <a:pt x="15" y="17"/>
                </a:cubicBezTo>
                <a:cubicBezTo>
                  <a:pt x="15" y="16"/>
                  <a:pt x="16" y="15"/>
                  <a:pt x="17" y="15"/>
                </a:cubicBezTo>
                <a:cubicBezTo>
                  <a:pt x="34" y="15"/>
                  <a:pt x="34" y="15"/>
                  <a:pt x="34" y="15"/>
                </a:cubicBezTo>
                <a:cubicBezTo>
                  <a:pt x="34" y="4"/>
                  <a:pt x="34" y="4"/>
                  <a:pt x="34" y="4"/>
                </a:cubicBezTo>
                <a:cubicBezTo>
                  <a:pt x="34" y="3"/>
                  <a:pt x="36" y="2"/>
                  <a:pt x="37" y="2"/>
                </a:cubicBezTo>
                <a:cubicBezTo>
                  <a:pt x="38" y="2"/>
                  <a:pt x="38" y="2"/>
                  <a:pt x="39" y="2"/>
                </a:cubicBezTo>
                <a:cubicBezTo>
                  <a:pt x="59" y="23"/>
                  <a:pt x="59" y="23"/>
                  <a:pt x="59" y="23"/>
                </a:cubicBezTo>
                <a:cubicBezTo>
                  <a:pt x="60" y="23"/>
                  <a:pt x="60" y="24"/>
                  <a:pt x="60" y="25"/>
                </a:cubicBezTo>
                <a:cubicBezTo>
                  <a:pt x="60" y="25"/>
                  <a:pt x="60" y="26"/>
                  <a:pt x="59"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2" name="Freeform 9"/>
          <p:cNvSpPr>
            <a:spLocks/>
          </p:cNvSpPr>
          <p:nvPr/>
        </p:nvSpPr>
        <p:spPr bwMode="auto">
          <a:xfrm>
            <a:off x="3606800" y="3139498"/>
            <a:ext cx="1568451" cy="960967"/>
          </a:xfrm>
          <a:custGeom>
            <a:avLst/>
            <a:gdLst/>
            <a:ahLst/>
            <a:cxnLst>
              <a:cxn ang="0">
                <a:pos x="250" y="192"/>
              </a:cxn>
              <a:cxn ang="0">
                <a:pos x="62" y="192"/>
              </a:cxn>
              <a:cxn ang="0">
                <a:pos x="61" y="160"/>
              </a:cxn>
              <a:cxn ang="0">
                <a:pos x="61" y="158"/>
              </a:cxn>
              <a:cxn ang="0">
                <a:pos x="0" y="158"/>
              </a:cxn>
              <a:cxn ang="0">
                <a:pos x="157" y="0"/>
              </a:cxn>
              <a:cxn ang="0">
                <a:pos x="313" y="158"/>
              </a:cxn>
              <a:cxn ang="0">
                <a:pos x="248" y="158"/>
              </a:cxn>
              <a:cxn ang="0">
                <a:pos x="248" y="160"/>
              </a:cxn>
              <a:cxn ang="0">
                <a:pos x="250" y="192"/>
              </a:cxn>
            </a:cxnLst>
            <a:rect l="0" t="0" r="r" b="b"/>
            <a:pathLst>
              <a:path w="313" h="192">
                <a:moveTo>
                  <a:pt x="250" y="192"/>
                </a:moveTo>
                <a:cubicBezTo>
                  <a:pt x="62" y="192"/>
                  <a:pt x="62" y="192"/>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cubicBezTo>
                  <a:pt x="248" y="158"/>
                  <a:pt x="248" y="158"/>
                  <a:pt x="248" y="158"/>
                </a:cubicBezTo>
                <a:cubicBezTo>
                  <a:pt x="248" y="158"/>
                  <a:pt x="248" y="159"/>
                  <a:pt x="248" y="160"/>
                </a:cubicBezTo>
                <a:cubicBezTo>
                  <a:pt x="248" y="171"/>
                  <a:pt x="249" y="182"/>
                  <a:pt x="250" y="192"/>
                </a:cubicBezTo>
                <a:close/>
              </a:path>
            </a:pathLst>
          </a:custGeom>
          <a:solidFill>
            <a:srgbClr val="FE4A1E"/>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2" name="Text Placeholder 3"/>
          <p:cNvSpPr txBox="1">
            <a:spLocks/>
          </p:cNvSpPr>
          <p:nvPr/>
        </p:nvSpPr>
        <p:spPr>
          <a:xfrm>
            <a:off x="4176668" y="3476788"/>
            <a:ext cx="471283"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a:rPr>
              <a:t>01</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3" name="Picture 42">
            <a:hlinkClick r:id="rId3"/>
            <a:extLst>
              <a:ext uri="{FF2B5EF4-FFF2-40B4-BE49-F238E27FC236}">
                <a16:creationId xmlns:a16="http://schemas.microsoft.com/office/drawing/2014/main" id="{8B329252-7183-4880-839C-78A4EA1BF24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7022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1029"/>
                                        </p:tgtEl>
                                        <p:attrNameLst>
                                          <p:attrName>style.visibility</p:attrName>
                                        </p:attrNameLst>
                                      </p:cBhvr>
                                      <p:to>
                                        <p:strVal val="visible"/>
                                      </p:to>
                                    </p:set>
                                    <p:animEffect transition="in" filter="strips(upLeft)">
                                      <p:cBhvr>
                                        <p:cTn id="17" dur="1000"/>
                                        <p:tgtEl>
                                          <p:spTgt spid="1029"/>
                                        </p:tgtEl>
                                      </p:cBhvr>
                                    </p:animEffect>
                                  </p:childTnLst>
                                </p:cTn>
                              </p:par>
                            </p:childTnLst>
                          </p:cTn>
                        </p:par>
                        <p:par>
                          <p:cTn id="18" fill="hold">
                            <p:stCondLst>
                              <p:cond delay="2000"/>
                            </p:stCondLst>
                            <p:childTnLst>
                              <p:par>
                                <p:cTn id="19" presetID="53"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par>
                          <p:cTn id="24" fill="hold">
                            <p:stCondLst>
                              <p:cond delay="2500"/>
                            </p:stCondLst>
                            <p:childTnLst>
                              <p:par>
                                <p:cTn id="25" presetID="53" presetClass="entr" presetSubtype="0" fill="hold" grpId="0" nodeType="afterEffect">
                                  <p:stCondLst>
                                    <p:cond delay="0"/>
                                  </p:stCondLst>
                                  <p:childTnLst>
                                    <p:set>
                                      <p:cBhvr>
                                        <p:cTn id="26" dur="1" fill="hold">
                                          <p:stCondLst>
                                            <p:cond delay="0"/>
                                          </p:stCondLst>
                                        </p:cTn>
                                        <p:tgtEl>
                                          <p:spTgt spid="69"/>
                                        </p:tgtEl>
                                        <p:attrNameLst>
                                          <p:attrName>style.visibility</p:attrName>
                                        </p:attrNameLst>
                                      </p:cBhvr>
                                      <p:to>
                                        <p:strVal val="visible"/>
                                      </p:to>
                                    </p:set>
                                    <p:anim calcmode="lin" valueType="num">
                                      <p:cBhvr>
                                        <p:cTn id="27" dur="500" fill="hold"/>
                                        <p:tgtEl>
                                          <p:spTgt spid="69"/>
                                        </p:tgtEl>
                                        <p:attrNameLst>
                                          <p:attrName>ppt_w</p:attrName>
                                        </p:attrNameLst>
                                      </p:cBhvr>
                                      <p:tavLst>
                                        <p:tav tm="0">
                                          <p:val>
                                            <p:fltVal val="0"/>
                                          </p:val>
                                        </p:tav>
                                        <p:tav tm="100000">
                                          <p:val>
                                            <p:strVal val="#ppt_w"/>
                                          </p:val>
                                        </p:tav>
                                      </p:tavLst>
                                    </p:anim>
                                    <p:anim calcmode="lin" valueType="num">
                                      <p:cBhvr>
                                        <p:cTn id="28" dur="500" fill="hold"/>
                                        <p:tgtEl>
                                          <p:spTgt spid="69"/>
                                        </p:tgtEl>
                                        <p:attrNameLst>
                                          <p:attrName>ppt_h</p:attrName>
                                        </p:attrNameLst>
                                      </p:cBhvr>
                                      <p:tavLst>
                                        <p:tav tm="0">
                                          <p:val>
                                            <p:fltVal val="0"/>
                                          </p:val>
                                        </p:tav>
                                        <p:tav tm="100000">
                                          <p:val>
                                            <p:strVal val="#ppt_h"/>
                                          </p:val>
                                        </p:tav>
                                      </p:tavLst>
                                    </p:anim>
                                    <p:animEffect transition="in" filter="fade">
                                      <p:cBhvr>
                                        <p:cTn id="29" dur="500"/>
                                        <p:tgtEl>
                                          <p:spTgt spid="69"/>
                                        </p:tgtEl>
                                      </p:cBhvr>
                                    </p:animEffect>
                                  </p:childTnLst>
                                </p:cTn>
                              </p:par>
                            </p:childTnLst>
                          </p:cTn>
                        </p:par>
                        <p:par>
                          <p:cTn id="30" fill="hold">
                            <p:stCondLst>
                              <p:cond delay="3000"/>
                            </p:stCondLst>
                            <p:childTnLst>
                              <p:par>
                                <p:cTn id="31" presetID="18" presetClass="entr" presetSubtype="9" fill="hold" grpId="0" nodeType="afterEffect">
                                  <p:stCondLst>
                                    <p:cond delay="0"/>
                                  </p:stCondLst>
                                  <p:childTnLst>
                                    <p:set>
                                      <p:cBhvr>
                                        <p:cTn id="32" dur="1" fill="hold">
                                          <p:stCondLst>
                                            <p:cond delay="0"/>
                                          </p:stCondLst>
                                        </p:cTn>
                                        <p:tgtEl>
                                          <p:spTgt spid="72"/>
                                        </p:tgtEl>
                                        <p:attrNameLst>
                                          <p:attrName>style.visibility</p:attrName>
                                        </p:attrNameLst>
                                      </p:cBhvr>
                                      <p:to>
                                        <p:strVal val="visible"/>
                                      </p:to>
                                    </p:set>
                                    <p:animEffect transition="in" filter="strips(upLeft)">
                                      <p:cBhvr>
                                        <p:cTn id="33" dur="500"/>
                                        <p:tgtEl>
                                          <p:spTgt spid="72"/>
                                        </p:tgtEl>
                                      </p:cBhvr>
                                    </p:animEffect>
                                  </p:childTnLst>
                                </p:cTn>
                              </p:par>
                            </p:childTnLst>
                          </p:cTn>
                        </p:par>
                        <p:par>
                          <p:cTn id="34" fill="hold">
                            <p:stCondLst>
                              <p:cond delay="3500"/>
                            </p:stCondLst>
                            <p:childTnLst>
                              <p:par>
                                <p:cTn id="35" presetID="18" presetClass="entr" presetSubtype="12"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strips(downLeft)">
                                      <p:cBhvr>
                                        <p:cTn id="37" dur="500"/>
                                        <p:tgtEl>
                                          <p:spTgt spid="4"/>
                                        </p:tgtEl>
                                      </p:cBhvr>
                                    </p:animEffect>
                                  </p:childTnLst>
                                </p:cTn>
                              </p:par>
                              <p:par>
                                <p:cTn id="38" presetID="2" presetClass="entr" presetSubtype="8" accel="50000" decel="50000"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000"/>
                            </p:stCondLst>
                            <p:childTnLst>
                              <p:par>
                                <p:cTn id="43" presetID="18" presetClass="entr" presetSubtype="3" fill="hold" grpId="0" nodeType="afterEffect">
                                  <p:stCondLst>
                                    <p:cond delay="0"/>
                                  </p:stCondLst>
                                  <p:childTnLst>
                                    <p:set>
                                      <p:cBhvr>
                                        <p:cTn id="44" dur="1" fill="hold">
                                          <p:stCondLst>
                                            <p:cond delay="0"/>
                                          </p:stCondLst>
                                        </p:cTn>
                                        <p:tgtEl>
                                          <p:spTgt spid="1032"/>
                                        </p:tgtEl>
                                        <p:attrNameLst>
                                          <p:attrName>style.visibility</p:attrName>
                                        </p:attrNameLst>
                                      </p:cBhvr>
                                      <p:to>
                                        <p:strVal val="visible"/>
                                      </p:to>
                                    </p:set>
                                    <p:animEffect transition="in" filter="strips(upRight)">
                                      <p:cBhvr>
                                        <p:cTn id="45" dur="1000"/>
                                        <p:tgtEl>
                                          <p:spTgt spid="1032"/>
                                        </p:tgtEl>
                                      </p:cBhvr>
                                    </p:animEffect>
                                  </p:childTnLst>
                                </p:cTn>
                              </p:par>
                            </p:childTnLst>
                          </p:cTn>
                        </p:par>
                        <p:par>
                          <p:cTn id="46" fill="hold">
                            <p:stCondLst>
                              <p:cond delay="5000"/>
                            </p:stCondLst>
                            <p:childTnLst>
                              <p:par>
                                <p:cTn id="47" presetID="53" presetClass="entr" presetSubtype="0"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5500"/>
                            </p:stCondLst>
                            <p:childTnLst>
                              <p:par>
                                <p:cTn id="53" presetID="53" presetClass="entr" presetSubtype="0" fill="hold" grpId="0" nodeType="afterEffect">
                                  <p:stCondLst>
                                    <p:cond delay="0"/>
                                  </p:stCondLst>
                                  <p:childTnLst>
                                    <p:set>
                                      <p:cBhvr>
                                        <p:cTn id="54" dur="1" fill="hold">
                                          <p:stCondLst>
                                            <p:cond delay="0"/>
                                          </p:stCondLst>
                                        </p:cTn>
                                        <p:tgtEl>
                                          <p:spTgt spid="61"/>
                                        </p:tgtEl>
                                        <p:attrNameLst>
                                          <p:attrName>style.visibility</p:attrName>
                                        </p:attrNameLst>
                                      </p:cBhvr>
                                      <p:to>
                                        <p:strVal val="visible"/>
                                      </p:to>
                                    </p:set>
                                    <p:anim calcmode="lin" valueType="num">
                                      <p:cBhvr>
                                        <p:cTn id="55" dur="500" fill="hold"/>
                                        <p:tgtEl>
                                          <p:spTgt spid="61"/>
                                        </p:tgtEl>
                                        <p:attrNameLst>
                                          <p:attrName>ppt_w</p:attrName>
                                        </p:attrNameLst>
                                      </p:cBhvr>
                                      <p:tavLst>
                                        <p:tav tm="0">
                                          <p:val>
                                            <p:fltVal val="0"/>
                                          </p:val>
                                        </p:tav>
                                        <p:tav tm="100000">
                                          <p:val>
                                            <p:strVal val="#ppt_w"/>
                                          </p:val>
                                        </p:tav>
                                      </p:tavLst>
                                    </p:anim>
                                    <p:anim calcmode="lin" valueType="num">
                                      <p:cBhvr>
                                        <p:cTn id="56" dur="500" fill="hold"/>
                                        <p:tgtEl>
                                          <p:spTgt spid="61"/>
                                        </p:tgtEl>
                                        <p:attrNameLst>
                                          <p:attrName>ppt_h</p:attrName>
                                        </p:attrNameLst>
                                      </p:cBhvr>
                                      <p:tavLst>
                                        <p:tav tm="0">
                                          <p:val>
                                            <p:fltVal val="0"/>
                                          </p:val>
                                        </p:tav>
                                        <p:tav tm="100000">
                                          <p:val>
                                            <p:strVal val="#ppt_h"/>
                                          </p:val>
                                        </p:tav>
                                      </p:tavLst>
                                    </p:anim>
                                    <p:animEffect transition="in" filter="fade">
                                      <p:cBhvr>
                                        <p:cTn id="57" dur="500"/>
                                        <p:tgtEl>
                                          <p:spTgt spid="61"/>
                                        </p:tgtEl>
                                      </p:cBhvr>
                                    </p:animEffect>
                                  </p:childTnLst>
                                </p:cTn>
                              </p:par>
                            </p:childTnLst>
                          </p:cTn>
                        </p:par>
                        <p:par>
                          <p:cTn id="58" fill="hold">
                            <p:stCondLst>
                              <p:cond delay="6000"/>
                            </p:stCondLst>
                            <p:childTnLst>
                              <p:par>
                                <p:cTn id="59" presetID="18" presetClass="entr" presetSubtype="12" fill="hold" nodeType="after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strips(downLeft)">
                                      <p:cBhvr>
                                        <p:cTn id="61" dur="500"/>
                                        <p:tgtEl>
                                          <p:spTgt spid="2"/>
                                        </p:tgtEl>
                                      </p:cBhvr>
                                    </p:animEffect>
                                  </p:childTnLst>
                                </p:cTn>
                              </p:par>
                              <p:par>
                                <p:cTn id="62" presetID="2" presetClass="entr" presetSubtype="8" accel="50000" decel="50000" fill="hold" nodeType="with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additive="base">
                                        <p:cTn id="64" dur="500" fill="hold"/>
                                        <p:tgtEl>
                                          <p:spTgt spid="11"/>
                                        </p:tgtEl>
                                        <p:attrNameLst>
                                          <p:attrName>ppt_x</p:attrName>
                                        </p:attrNameLst>
                                      </p:cBhvr>
                                      <p:tavLst>
                                        <p:tav tm="0">
                                          <p:val>
                                            <p:strVal val="0-#ppt_w/2"/>
                                          </p:val>
                                        </p:tav>
                                        <p:tav tm="100000">
                                          <p:val>
                                            <p:strVal val="#ppt_x"/>
                                          </p:val>
                                        </p:tav>
                                      </p:tavLst>
                                    </p:anim>
                                    <p:anim calcmode="lin" valueType="num">
                                      <p:cBhvr additive="base">
                                        <p:cTn id="65" dur="500" fill="hold"/>
                                        <p:tgtEl>
                                          <p:spTgt spid="11"/>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18" presetClass="entr" presetSubtype="6" fill="hold" grpId="0" nodeType="afterEffect">
                                  <p:stCondLst>
                                    <p:cond delay="0"/>
                                  </p:stCondLst>
                                  <p:childTnLst>
                                    <p:set>
                                      <p:cBhvr>
                                        <p:cTn id="68" dur="1" fill="hold">
                                          <p:stCondLst>
                                            <p:cond delay="0"/>
                                          </p:stCondLst>
                                        </p:cTn>
                                        <p:tgtEl>
                                          <p:spTgt spid="1031"/>
                                        </p:tgtEl>
                                        <p:attrNameLst>
                                          <p:attrName>style.visibility</p:attrName>
                                        </p:attrNameLst>
                                      </p:cBhvr>
                                      <p:to>
                                        <p:strVal val="visible"/>
                                      </p:to>
                                    </p:set>
                                    <p:animEffect transition="in" filter="strips(downRight)">
                                      <p:cBhvr>
                                        <p:cTn id="69" dur="1000"/>
                                        <p:tgtEl>
                                          <p:spTgt spid="1031"/>
                                        </p:tgtEl>
                                      </p:cBhvr>
                                    </p:animEffect>
                                  </p:childTnLst>
                                </p:cTn>
                              </p:par>
                            </p:childTnLst>
                          </p:cTn>
                        </p:par>
                        <p:par>
                          <p:cTn id="70" fill="hold">
                            <p:stCondLst>
                              <p:cond delay="7500"/>
                            </p:stCondLst>
                            <p:childTnLst>
                              <p:par>
                                <p:cTn id="71" presetID="53" presetClass="entr" presetSubtype="0" fill="hold" grpId="0"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500" fill="hold"/>
                                        <p:tgtEl>
                                          <p:spTgt spid="24"/>
                                        </p:tgtEl>
                                        <p:attrNameLst>
                                          <p:attrName>ppt_w</p:attrName>
                                        </p:attrNameLst>
                                      </p:cBhvr>
                                      <p:tavLst>
                                        <p:tav tm="0">
                                          <p:val>
                                            <p:fltVal val="0"/>
                                          </p:val>
                                        </p:tav>
                                        <p:tav tm="100000">
                                          <p:val>
                                            <p:strVal val="#ppt_w"/>
                                          </p:val>
                                        </p:tav>
                                      </p:tavLst>
                                    </p:anim>
                                    <p:anim calcmode="lin" valueType="num">
                                      <p:cBhvr>
                                        <p:cTn id="74" dur="500" fill="hold"/>
                                        <p:tgtEl>
                                          <p:spTgt spid="24"/>
                                        </p:tgtEl>
                                        <p:attrNameLst>
                                          <p:attrName>ppt_h</p:attrName>
                                        </p:attrNameLst>
                                      </p:cBhvr>
                                      <p:tavLst>
                                        <p:tav tm="0">
                                          <p:val>
                                            <p:fltVal val="0"/>
                                          </p:val>
                                        </p:tav>
                                        <p:tav tm="100000">
                                          <p:val>
                                            <p:strVal val="#ppt_h"/>
                                          </p:val>
                                        </p:tav>
                                      </p:tavLst>
                                    </p:anim>
                                    <p:animEffect transition="in" filter="fade">
                                      <p:cBhvr>
                                        <p:cTn id="75" dur="500"/>
                                        <p:tgtEl>
                                          <p:spTgt spid="24"/>
                                        </p:tgtEl>
                                      </p:cBhvr>
                                    </p:animEffect>
                                  </p:childTnLst>
                                </p:cTn>
                              </p:par>
                            </p:childTnLst>
                          </p:cTn>
                        </p:par>
                        <p:par>
                          <p:cTn id="76" fill="hold">
                            <p:stCondLst>
                              <p:cond delay="8000"/>
                            </p:stCondLst>
                            <p:childTnLst>
                              <p:par>
                                <p:cTn id="77" presetID="53"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8500"/>
                            </p:stCondLst>
                            <p:childTnLst>
                              <p:par>
                                <p:cTn id="83" presetID="18" presetClass="entr" presetSubtype="6" fill="hold" nodeType="afterEffect">
                                  <p:stCondLst>
                                    <p:cond delay="0"/>
                                  </p:stCondLst>
                                  <p:childTnLst>
                                    <p:set>
                                      <p:cBhvr>
                                        <p:cTn id="84" dur="1" fill="hold">
                                          <p:stCondLst>
                                            <p:cond delay="0"/>
                                          </p:stCondLst>
                                        </p:cTn>
                                        <p:tgtEl>
                                          <p:spTgt spid="3"/>
                                        </p:tgtEl>
                                        <p:attrNameLst>
                                          <p:attrName>style.visibility</p:attrName>
                                        </p:attrNameLst>
                                      </p:cBhvr>
                                      <p:to>
                                        <p:strVal val="visible"/>
                                      </p:to>
                                    </p:set>
                                    <p:animEffect transition="in" filter="strips(downRight)">
                                      <p:cBhvr>
                                        <p:cTn id="85" dur="500"/>
                                        <p:tgtEl>
                                          <p:spTgt spid="3"/>
                                        </p:tgtEl>
                                      </p:cBhvr>
                                    </p:animEffect>
                                  </p:childTnLst>
                                </p:cTn>
                              </p:par>
                              <p:par>
                                <p:cTn id="86" presetID="2" presetClass="entr" presetSubtype="2" accel="50000" decel="50000" fill="hold" nodeType="withEffect">
                                  <p:stCondLst>
                                    <p:cond delay="0"/>
                                  </p:stCondLst>
                                  <p:childTnLst>
                                    <p:set>
                                      <p:cBhvr>
                                        <p:cTn id="87" dur="1" fill="hold">
                                          <p:stCondLst>
                                            <p:cond delay="0"/>
                                          </p:stCondLst>
                                        </p:cTn>
                                        <p:tgtEl>
                                          <p:spTgt spid="10"/>
                                        </p:tgtEl>
                                        <p:attrNameLst>
                                          <p:attrName>style.visibility</p:attrName>
                                        </p:attrNameLst>
                                      </p:cBhvr>
                                      <p:to>
                                        <p:strVal val="visible"/>
                                      </p:to>
                                    </p:set>
                                    <p:anim calcmode="lin" valueType="num">
                                      <p:cBhvr additive="base">
                                        <p:cTn id="88" dur="500" fill="hold"/>
                                        <p:tgtEl>
                                          <p:spTgt spid="10"/>
                                        </p:tgtEl>
                                        <p:attrNameLst>
                                          <p:attrName>ppt_x</p:attrName>
                                        </p:attrNameLst>
                                      </p:cBhvr>
                                      <p:tavLst>
                                        <p:tav tm="0">
                                          <p:val>
                                            <p:strVal val="1+#ppt_w/2"/>
                                          </p:val>
                                        </p:tav>
                                        <p:tav tm="100000">
                                          <p:val>
                                            <p:strVal val="#ppt_x"/>
                                          </p:val>
                                        </p:tav>
                                      </p:tavLst>
                                    </p:anim>
                                    <p:anim calcmode="lin" valueType="num">
                                      <p:cBhvr additive="base">
                                        <p:cTn id="89" dur="500" fill="hold"/>
                                        <p:tgtEl>
                                          <p:spTgt spid="10"/>
                                        </p:tgtEl>
                                        <p:attrNameLst>
                                          <p:attrName>ppt_y</p:attrName>
                                        </p:attrNameLst>
                                      </p:cBhvr>
                                      <p:tavLst>
                                        <p:tav tm="0">
                                          <p:val>
                                            <p:strVal val="#ppt_y"/>
                                          </p:val>
                                        </p:tav>
                                        <p:tav tm="100000">
                                          <p:val>
                                            <p:strVal val="#ppt_y"/>
                                          </p:val>
                                        </p:tav>
                                      </p:tavLst>
                                    </p:anim>
                                  </p:childTnLst>
                                </p:cTn>
                              </p:par>
                            </p:childTnLst>
                          </p:cTn>
                        </p:par>
                        <p:par>
                          <p:cTn id="90" fill="hold">
                            <p:stCondLst>
                              <p:cond delay="9000"/>
                            </p:stCondLst>
                            <p:childTnLst>
                              <p:par>
                                <p:cTn id="91" presetID="18" presetClass="entr" presetSubtype="12" fill="hold" grpId="0" nodeType="afterEffect">
                                  <p:stCondLst>
                                    <p:cond delay="0"/>
                                  </p:stCondLst>
                                  <p:childTnLst>
                                    <p:set>
                                      <p:cBhvr>
                                        <p:cTn id="92" dur="1" fill="hold">
                                          <p:stCondLst>
                                            <p:cond delay="0"/>
                                          </p:stCondLst>
                                        </p:cTn>
                                        <p:tgtEl>
                                          <p:spTgt spid="1030"/>
                                        </p:tgtEl>
                                        <p:attrNameLst>
                                          <p:attrName>style.visibility</p:attrName>
                                        </p:attrNameLst>
                                      </p:cBhvr>
                                      <p:to>
                                        <p:strVal val="visible"/>
                                      </p:to>
                                    </p:set>
                                    <p:animEffect transition="in" filter="strips(downLeft)">
                                      <p:cBhvr>
                                        <p:cTn id="93" dur="1000"/>
                                        <p:tgtEl>
                                          <p:spTgt spid="1030"/>
                                        </p:tgtEl>
                                      </p:cBhvr>
                                    </p:animEffect>
                                  </p:childTnLst>
                                </p:cTn>
                              </p:par>
                            </p:childTnLst>
                          </p:cTn>
                        </p:par>
                        <p:par>
                          <p:cTn id="94" fill="hold">
                            <p:stCondLst>
                              <p:cond delay="10000"/>
                            </p:stCondLst>
                            <p:childTnLst>
                              <p:par>
                                <p:cTn id="95" presetID="53" presetClass="entr" presetSubtype="0" fill="hold" grpId="0" nodeType="after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500" fill="hold"/>
                                        <p:tgtEl>
                                          <p:spTgt spid="27"/>
                                        </p:tgtEl>
                                        <p:attrNameLst>
                                          <p:attrName>ppt_w</p:attrName>
                                        </p:attrNameLst>
                                      </p:cBhvr>
                                      <p:tavLst>
                                        <p:tav tm="0">
                                          <p:val>
                                            <p:fltVal val="0"/>
                                          </p:val>
                                        </p:tav>
                                        <p:tav tm="100000">
                                          <p:val>
                                            <p:strVal val="#ppt_w"/>
                                          </p:val>
                                        </p:tav>
                                      </p:tavLst>
                                    </p:anim>
                                    <p:anim calcmode="lin" valueType="num">
                                      <p:cBhvr>
                                        <p:cTn id="98" dur="500" fill="hold"/>
                                        <p:tgtEl>
                                          <p:spTgt spid="27"/>
                                        </p:tgtEl>
                                        <p:attrNameLst>
                                          <p:attrName>ppt_h</p:attrName>
                                        </p:attrNameLst>
                                      </p:cBhvr>
                                      <p:tavLst>
                                        <p:tav tm="0">
                                          <p:val>
                                            <p:fltVal val="0"/>
                                          </p:val>
                                        </p:tav>
                                        <p:tav tm="100000">
                                          <p:val>
                                            <p:strVal val="#ppt_h"/>
                                          </p:val>
                                        </p:tav>
                                      </p:tavLst>
                                    </p:anim>
                                    <p:animEffect transition="in" filter="fade">
                                      <p:cBhvr>
                                        <p:cTn id="99" dur="500"/>
                                        <p:tgtEl>
                                          <p:spTgt spid="27"/>
                                        </p:tgtEl>
                                      </p:cBhvr>
                                    </p:animEffect>
                                  </p:childTnLst>
                                </p:cTn>
                              </p:par>
                            </p:childTnLst>
                          </p:cTn>
                        </p:par>
                        <p:par>
                          <p:cTn id="100" fill="hold">
                            <p:stCondLst>
                              <p:cond delay="10500"/>
                            </p:stCondLst>
                            <p:childTnLst>
                              <p:par>
                                <p:cTn id="101" presetID="53" presetClass="entr" presetSubtype="0" fill="hold" grpId="0" nodeType="afterEffect">
                                  <p:stCondLst>
                                    <p:cond delay="0"/>
                                  </p:stCondLst>
                                  <p:childTnLst>
                                    <p:set>
                                      <p:cBhvr>
                                        <p:cTn id="102" dur="1" fill="hold">
                                          <p:stCondLst>
                                            <p:cond delay="0"/>
                                          </p:stCondLst>
                                        </p:cTn>
                                        <p:tgtEl>
                                          <p:spTgt spid="64"/>
                                        </p:tgtEl>
                                        <p:attrNameLst>
                                          <p:attrName>style.visibility</p:attrName>
                                        </p:attrNameLst>
                                      </p:cBhvr>
                                      <p:to>
                                        <p:strVal val="visible"/>
                                      </p:to>
                                    </p:set>
                                    <p:anim calcmode="lin" valueType="num">
                                      <p:cBhvr>
                                        <p:cTn id="103" dur="500" fill="hold"/>
                                        <p:tgtEl>
                                          <p:spTgt spid="64"/>
                                        </p:tgtEl>
                                        <p:attrNameLst>
                                          <p:attrName>ppt_w</p:attrName>
                                        </p:attrNameLst>
                                      </p:cBhvr>
                                      <p:tavLst>
                                        <p:tav tm="0">
                                          <p:val>
                                            <p:fltVal val="0"/>
                                          </p:val>
                                        </p:tav>
                                        <p:tav tm="100000">
                                          <p:val>
                                            <p:strVal val="#ppt_w"/>
                                          </p:val>
                                        </p:tav>
                                      </p:tavLst>
                                    </p:anim>
                                    <p:anim calcmode="lin" valueType="num">
                                      <p:cBhvr>
                                        <p:cTn id="104" dur="500" fill="hold"/>
                                        <p:tgtEl>
                                          <p:spTgt spid="64"/>
                                        </p:tgtEl>
                                        <p:attrNameLst>
                                          <p:attrName>ppt_h</p:attrName>
                                        </p:attrNameLst>
                                      </p:cBhvr>
                                      <p:tavLst>
                                        <p:tav tm="0">
                                          <p:val>
                                            <p:fltVal val="0"/>
                                          </p:val>
                                        </p:tav>
                                        <p:tav tm="100000">
                                          <p:val>
                                            <p:strVal val="#ppt_h"/>
                                          </p:val>
                                        </p:tav>
                                      </p:tavLst>
                                    </p:anim>
                                    <p:animEffect transition="in" filter="fade">
                                      <p:cBhvr>
                                        <p:cTn id="105" dur="500"/>
                                        <p:tgtEl>
                                          <p:spTgt spid="64"/>
                                        </p:tgtEl>
                                      </p:cBhvr>
                                    </p:animEffect>
                                  </p:childTnLst>
                                </p:cTn>
                              </p:par>
                            </p:childTnLst>
                          </p:cTn>
                        </p:par>
                        <p:par>
                          <p:cTn id="106" fill="hold">
                            <p:stCondLst>
                              <p:cond delay="11000"/>
                            </p:stCondLst>
                            <p:childTnLst>
                              <p:par>
                                <p:cTn id="107" presetID="18" presetClass="entr" presetSubtype="3" fill="hold" nodeType="afterEffect">
                                  <p:stCondLst>
                                    <p:cond delay="0"/>
                                  </p:stCondLst>
                                  <p:childTnLst>
                                    <p:set>
                                      <p:cBhvr>
                                        <p:cTn id="108" dur="1" fill="hold">
                                          <p:stCondLst>
                                            <p:cond delay="0"/>
                                          </p:stCondLst>
                                        </p:cTn>
                                        <p:tgtEl>
                                          <p:spTgt spid="5"/>
                                        </p:tgtEl>
                                        <p:attrNameLst>
                                          <p:attrName>style.visibility</p:attrName>
                                        </p:attrNameLst>
                                      </p:cBhvr>
                                      <p:to>
                                        <p:strVal val="visible"/>
                                      </p:to>
                                    </p:set>
                                    <p:animEffect transition="in" filter="strips(upRight)">
                                      <p:cBhvr>
                                        <p:cTn id="109" dur="500"/>
                                        <p:tgtEl>
                                          <p:spTgt spid="5"/>
                                        </p:tgtEl>
                                      </p:cBhvr>
                                    </p:animEffect>
                                  </p:childTnLst>
                                </p:cTn>
                              </p:par>
                              <p:par>
                                <p:cTn id="110" presetID="2" presetClass="entr" presetSubtype="2" accel="50000" decel="50000" fill="hold" nodeType="withEffect">
                                  <p:stCondLst>
                                    <p:cond delay="0"/>
                                  </p:stCondLst>
                                  <p:childTnLst>
                                    <p:set>
                                      <p:cBhvr>
                                        <p:cTn id="111" dur="1" fill="hold">
                                          <p:stCondLst>
                                            <p:cond delay="0"/>
                                          </p:stCondLst>
                                        </p:cTn>
                                        <p:tgtEl>
                                          <p:spTgt spid="9"/>
                                        </p:tgtEl>
                                        <p:attrNameLst>
                                          <p:attrName>style.visibility</p:attrName>
                                        </p:attrNameLst>
                                      </p:cBhvr>
                                      <p:to>
                                        <p:strVal val="visible"/>
                                      </p:to>
                                    </p:set>
                                    <p:anim calcmode="lin" valueType="num">
                                      <p:cBhvr additive="base">
                                        <p:cTn id="112" dur="500" fill="hold"/>
                                        <p:tgtEl>
                                          <p:spTgt spid="9"/>
                                        </p:tgtEl>
                                        <p:attrNameLst>
                                          <p:attrName>ppt_x</p:attrName>
                                        </p:attrNameLst>
                                      </p:cBhvr>
                                      <p:tavLst>
                                        <p:tav tm="0">
                                          <p:val>
                                            <p:strVal val="1+#ppt_w/2"/>
                                          </p:val>
                                        </p:tav>
                                        <p:tav tm="100000">
                                          <p:val>
                                            <p:strVal val="#ppt_x"/>
                                          </p:val>
                                        </p:tav>
                                      </p:tavLst>
                                    </p:anim>
                                    <p:anim calcmode="lin" valueType="num">
                                      <p:cBhvr additive="base">
                                        <p:cTn id="11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23" grpId="0"/>
      <p:bldP spid="24" grpId="0"/>
      <p:bldP spid="27" grpId="0"/>
      <p:bldP spid="36" grpId="0"/>
      <p:bldP spid="61" grpId="0" animBg="1"/>
      <p:bldP spid="64" grpId="0" animBg="1"/>
      <p:bldP spid="66" grpId="0" animBg="1"/>
      <p:bldP spid="69" grpId="0" animBg="1"/>
      <p:bldP spid="72" grpId="0" animBg="1"/>
      <p:bldP spid="2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1310</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2017-11-05T22:22:52Z</dcterms:modified>
</cp:coreProperties>
</file>