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latin typeface="Candara" panose="020E0502030303020204" pitchFamily="34" charset="0"/>
              </a:endParaRPr>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latin typeface="Candara" panose="020E0502030303020204" pitchFamily="34" charset="0"/>
              </a:endParaRPr>
            </a:p>
          </p:txBody>
        </p:sp>
      </p:grpSp>
      <p:sp>
        <p:nvSpPr>
          <p:cNvPr id="52" name="TextBox 51"/>
          <p:cNvSpPr txBox="1"/>
          <p:nvPr/>
        </p:nvSpPr>
        <p:spPr>
          <a:xfrm>
            <a:off x="3341511" y="258228"/>
            <a:ext cx="5508978" cy="1723549"/>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8" name="TextBox 47"/>
          <p:cNvSpPr txBox="1"/>
          <p:nvPr/>
        </p:nvSpPr>
        <p:spPr>
          <a:xfrm>
            <a:off x="9153380" y="3298882"/>
            <a:ext cx="2468880" cy="1289584"/>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7A7A7A"/>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89584"/>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5C9AD3"/>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89584"/>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E4A1E"/>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60" name="TextBox 59"/>
          <p:cNvSpPr txBox="1"/>
          <p:nvPr/>
        </p:nvSpPr>
        <p:spPr>
          <a:xfrm>
            <a:off x="2434754" y="3298882"/>
            <a:ext cx="2468880" cy="1289584"/>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44546B"/>
                </a:solidFill>
                <a:latin typeface="Candara" panose="020E0502030303020204" pitchFamily="34" charset="0"/>
              </a:rPr>
              <a:t>LOREM IPSUM</a:t>
            </a:r>
          </a:p>
          <a:p>
            <a:pPr defTabSz="1219170">
              <a:spcBef>
                <a:spcPct val="20000"/>
              </a:spcBef>
              <a:defRPr/>
            </a:pPr>
            <a:endParaRPr lang="en-US" sz="600" b="1" dirty="0">
              <a:solidFill>
                <a:srgbClr val="44546B"/>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89584"/>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939393"/>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81" name="Group 23"/>
          <p:cNvGrpSpPr/>
          <p:nvPr/>
        </p:nvGrpSpPr>
        <p:grpSpPr>
          <a:xfrm>
            <a:off x="9295969" y="3288759"/>
            <a:ext cx="378292" cy="434818"/>
            <a:chOff x="7948613" y="2360612"/>
            <a:chExt cx="276225" cy="317500"/>
          </a:xfrm>
          <a:solidFill>
            <a:schemeClr val="accent5"/>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FE4A1E"/>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E02C00"/>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2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a:t>
              </a:r>
              <a:r>
                <a:rPr lang="en-US" sz="1600" b="1" dirty="0">
                  <a:solidFill>
                    <a:schemeClr val="bg1"/>
                  </a:solidFill>
                  <a:latin typeface="Candara" panose="020E0502030303020204" pitchFamily="34" charset="0"/>
                </a:rPr>
                <a:t>01</a:t>
              </a:r>
            </a:p>
          </p:txBody>
        </p:sp>
      </p:grpSp>
      <p:grpSp>
        <p:nvGrpSpPr>
          <p:cNvPr id="41" name="Group 40"/>
          <p:cNvGrpSpPr/>
          <p:nvPr/>
        </p:nvGrpSpPr>
        <p:grpSpPr>
          <a:xfrm>
            <a:off x="5851207" y="2884763"/>
            <a:ext cx="1958185" cy="778803"/>
            <a:chOff x="5851207" y="2884763"/>
            <a:chExt cx="1958185" cy="77880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5C9AD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3E7CB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grpSp>
        <p:sp>
          <p:nvSpPr>
            <p:cNvPr id="96" name="TextBox 95"/>
            <p:cNvSpPr txBox="1"/>
            <p:nvPr/>
          </p:nvSpPr>
          <p:spPr>
            <a:xfrm>
              <a:off x="6303178" y="3140346"/>
              <a:ext cx="1051560" cy="523220"/>
            </a:xfrm>
            <a:prstGeom prst="rect">
              <a:avLst/>
            </a:prstGeom>
            <a:noFill/>
          </p:spPr>
          <p:txBody>
            <a:bodyPr wrap="square" rtlCol="0">
              <a:spAutoFit/>
            </a:bodyPr>
            <a:lstStyle/>
            <a:p>
              <a:pPr algn="ctr"/>
              <a:r>
                <a:rPr lang="en-US" sz="1200" i="1" dirty="0">
                  <a:solidFill>
                    <a:schemeClr val="bg1"/>
                  </a:solidFill>
                  <a:latin typeface="Candara" panose="020E0502030303020204" pitchFamily="34" charset="0"/>
                </a:rPr>
                <a:t>Option</a:t>
              </a:r>
            </a:p>
            <a:p>
              <a:pPr algn="ctr"/>
              <a:r>
                <a:rPr lang="en-US" sz="1600" b="1" i="1" dirty="0">
                  <a:solidFill>
                    <a:schemeClr val="bg1"/>
                  </a:solidFill>
                  <a:latin typeface="Candara" panose="020E0502030303020204" pitchFamily="34" charset="0"/>
                </a:rPr>
                <a:t> </a:t>
              </a:r>
              <a:r>
                <a:rPr lang="en-US" sz="1600" b="1" dirty="0">
                  <a:solidFill>
                    <a:schemeClr val="bg1"/>
                  </a:solidFill>
                  <a:latin typeface="Candara" panose="020E0502030303020204" pitchFamily="34" charset="0"/>
                </a:rPr>
                <a:t>02</a:t>
              </a:r>
            </a:p>
          </p:txBody>
        </p:sp>
      </p:grpSp>
      <p:grpSp>
        <p:nvGrpSpPr>
          <p:cNvPr id="42" name="Group 41"/>
          <p:cNvGrpSpPr/>
          <p:nvPr/>
        </p:nvGrpSpPr>
        <p:grpSpPr>
          <a:xfrm>
            <a:off x="5346677" y="3759640"/>
            <a:ext cx="2968140" cy="760603"/>
            <a:chOff x="5346677" y="3759640"/>
            <a:chExt cx="2968140" cy="76060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44546B"/>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26364D"/>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grpSp>
        <p:sp>
          <p:nvSpPr>
            <p:cNvPr id="97" name="TextBox 96"/>
            <p:cNvSpPr txBox="1"/>
            <p:nvPr/>
          </p:nvSpPr>
          <p:spPr>
            <a:xfrm>
              <a:off x="6303178" y="3997023"/>
              <a:ext cx="1051560" cy="523220"/>
            </a:xfrm>
            <a:prstGeom prst="rect">
              <a:avLst/>
            </a:prstGeom>
            <a:noFill/>
          </p:spPr>
          <p:txBody>
            <a:bodyPr wrap="square" rtlCol="0">
              <a:spAutoFit/>
            </a:bodyPr>
            <a:lstStyle/>
            <a:p>
              <a:pPr algn="ctr"/>
              <a:r>
                <a:rPr lang="en-US" sz="12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a:t>
              </a:r>
              <a:r>
                <a:rPr lang="en-US" sz="1600" b="1" dirty="0">
                  <a:solidFill>
                    <a:schemeClr val="bg1"/>
                  </a:solidFill>
                  <a:latin typeface="Candara" panose="020E0502030303020204" pitchFamily="34" charset="0"/>
                </a:rPr>
                <a:t>03</a:t>
              </a:r>
            </a:p>
          </p:txBody>
        </p:sp>
      </p:grpSp>
      <p:grpSp>
        <p:nvGrpSpPr>
          <p:cNvPr id="43" name="Group 42"/>
          <p:cNvGrpSpPr/>
          <p:nvPr/>
        </p:nvGrpSpPr>
        <p:grpSpPr>
          <a:xfrm>
            <a:off x="4841252" y="4632728"/>
            <a:ext cx="3975412" cy="758585"/>
            <a:chOff x="4841252" y="4632728"/>
            <a:chExt cx="3975412" cy="7585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7A7A7A"/>
              </a:solidFill>
              <a:ln w="9525" cap="flat">
                <a:noFill/>
                <a:round/>
                <a:headEnd/>
                <a:tailEnd/>
              </a:ln>
              <a:effectLst/>
              <a:extLst/>
            </p:spPr>
            <p:txBody>
              <a:bodyPr wrap="none" anchor="ctr"/>
              <a:lstStyle/>
              <a:p>
                <a:endParaRPr lang="ru-RU" sz="1872">
                  <a:latin typeface="Candara" panose="020E0502030303020204" pitchFamily="34" charset="0"/>
                </a:endParaRPr>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5C5C5C"/>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grpSp>
        <p:sp>
          <p:nvSpPr>
            <p:cNvPr id="98" name="TextBox 97"/>
            <p:cNvSpPr txBox="1"/>
            <p:nvPr/>
          </p:nvSpPr>
          <p:spPr>
            <a:xfrm>
              <a:off x="6305557" y="4858443"/>
              <a:ext cx="1051560" cy="523220"/>
            </a:xfrm>
            <a:prstGeom prst="rect">
              <a:avLst/>
            </a:prstGeom>
            <a:noFill/>
          </p:spPr>
          <p:txBody>
            <a:bodyPr wrap="square" rtlCol="0">
              <a:spAutoFit/>
            </a:bodyPr>
            <a:lstStyle/>
            <a:p>
              <a:pPr algn="ctr"/>
              <a:r>
                <a:rPr lang="en-US" sz="12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a:t>
              </a:r>
              <a:r>
                <a:rPr lang="en-US" sz="1600" b="1" dirty="0">
                  <a:solidFill>
                    <a:schemeClr val="bg1"/>
                  </a:solidFill>
                  <a:latin typeface="Candara" panose="020E0502030303020204" pitchFamily="34" charset="0"/>
                </a:rPr>
                <a:t>04</a:t>
              </a:r>
            </a:p>
          </p:txBody>
        </p:sp>
      </p:grpSp>
      <p:grpSp>
        <p:nvGrpSpPr>
          <p:cNvPr id="44" name="Group 43"/>
          <p:cNvGrpSpPr/>
          <p:nvPr/>
        </p:nvGrpSpPr>
        <p:grpSpPr>
          <a:xfrm>
            <a:off x="4316147" y="5511183"/>
            <a:ext cx="5029200" cy="799797"/>
            <a:chOff x="4316147" y="5511183"/>
            <a:chExt cx="5029200" cy="79979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93939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75757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latin typeface="Candara" panose="020E0502030303020204" pitchFamily="34" charset="0"/>
                </a:endParaRPr>
              </a:p>
            </p:txBody>
          </p:sp>
        </p:grpSp>
        <p:sp>
          <p:nvSpPr>
            <p:cNvPr id="99" name="TextBox 98"/>
            <p:cNvSpPr txBox="1"/>
            <p:nvPr/>
          </p:nvSpPr>
          <p:spPr>
            <a:xfrm>
              <a:off x="6303178" y="5787760"/>
              <a:ext cx="1051560" cy="523220"/>
            </a:xfrm>
            <a:prstGeom prst="rect">
              <a:avLst/>
            </a:prstGeom>
            <a:noFill/>
          </p:spPr>
          <p:txBody>
            <a:bodyPr wrap="square" rtlCol="0">
              <a:spAutoFit/>
            </a:bodyPr>
            <a:lstStyle/>
            <a:p>
              <a:pPr algn="ctr"/>
              <a:r>
                <a:rPr lang="en-US" sz="12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a:t>
              </a:r>
              <a:r>
                <a:rPr lang="en-US" sz="1600" b="1" dirty="0">
                  <a:solidFill>
                    <a:schemeClr val="bg1"/>
                  </a:solidFill>
                  <a:latin typeface="Candara" panose="020E0502030303020204" pitchFamily="34" charset="0"/>
                </a:rPr>
                <a:t>05</a:t>
              </a:r>
            </a:p>
          </p:txBody>
        </p:sp>
      </p:grpSp>
      <p:pic>
        <p:nvPicPr>
          <p:cNvPr id="45" name="Picture 44">
            <a:hlinkClick r:id="rId2"/>
            <a:extLst>
              <a:ext uri="{FF2B5EF4-FFF2-40B4-BE49-F238E27FC236}">
                <a16:creationId xmlns:a16="http://schemas.microsoft.com/office/drawing/2014/main" id="{122ACFE7-AE8F-40B5-BB9C-CCD069E1E2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3208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1326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2017-11-05T22:22:01Z</dcterms:modified>
</cp:coreProperties>
</file>