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871760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5" name="Freeform: Shape 14"/>
          <p:cNvSpPr/>
          <p:nvPr/>
        </p:nvSpPr>
        <p:spPr>
          <a:xfrm>
            <a:off x="1108364" y="1427020"/>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p:cNvSpPr/>
          <p:nvPr/>
        </p:nvSpPr>
        <p:spPr>
          <a:xfrm>
            <a:off x="1108364" y="2708564"/>
            <a:ext cx="2434040" cy="3872348"/>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p:cNvSpPr/>
          <p:nvPr/>
        </p:nvSpPr>
        <p:spPr>
          <a:xfrm>
            <a:off x="1108364" y="6123711"/>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alpha val="50000"/>
            </a:schemeClr>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2674013" y="1644105"/>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01</a:t>
            </a:r>
          </a:p>
        </p:txBody>
      </p:sp>
      <p:sp>
        <p:nvSpPr>
          <p:cNvPr id="20" name="Oval 19"/>
          <p:cNvSpPr>
            <a:spLocks noChangeAspect="1"/>
          </p:cNvSpPr>
          <p:nvPr/>
        </p:nvSpPr>
        <p:spPr>
          <a:xfrm>
            <a:off x="1289977" y="1708785"/>
            <a:ext cx="640080" cy="640080"/>
          </a:xfrm>
          <a:prstGeom prst="ellipse">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5"/>
          <p:cNvSpPr>
            <a:spLocks noChangeAspect="1"/>
          </p:cNvSpPr>
          <p:nvPr/>
        </p:nvSpPr>
        <p:spPr bwMode="auto">
          <a:xfrm>
            <a:off x="1474283" y="1816675"/>
            <a:ext cx="237067" cy="457200"/>
          </a:xfrm>
          <a:custGeom>
            <a:avLst/>
            <a:gdLst>
              <a:gd name="T0" fmla="*/ 112 w 112"/>
              <a:gd name="T1" fmla="*/ 36 h 216"/>
              <a:gd name="T2" fmla="*/ 92 w 112"/>
              <a:gd name="T3" fmla="*/ 36 h 216"/>
              <a:gd name="T4" fmla="*/ 73 w 112"/>
              <a:gd name="T5" fmla="*/ 55 h 216"/>
              <a:gd name="T6" fmla="*/ 73 w 112"/>
              <a:gd name="T7" fmla="*/ 79 h 216"/>
              <a:gd name="T8" fmla="*/ 111 w 112"/>
              <a:gd name="T9" fmla="*/ 79 h 216"/>
              <a:gd name="T10" fmla="*/ 111 w 112"/>
              <a:gd name="T11" fmla="*/ 118 h 216"/>
              <a:gd name="T12" fmla="*/ 73 w 112"/>
              <a:gd name="T13" fmla="*/ 118 h 216"/>
              <a:gd name="T14" fmla="*/ 73 w 112"/>
              <a:gd name="T15" fmla="*/ 216 h 216"/>
              <a:gd name="T16" fmla="*/ 33 w 112"/>
              <a:gd name="T17" fmla="*/ 216 h 216"/>
              <a:gd name="T18" fmla="*/ 33 w 112"/>
              <a:gd name="T19" fmla="*/ 118 h 216"/>
              <a:gd name="T20" fmla="*/ 0 w 112"/>
              <a:gd name="T21" fmla="*/ 118 h 216"/>
              <a:gd name="T22" fmla="*/ 0 w 112"/>
              <a:gd name="T23" fmla="*/ 79 h 216"/>
              <a:gd name="T24" fmla="*/ 33 w 112"/>
              <a:gd name="T25" fmla="*/ 79 h 216"/>
              <a:gd name="T26" fmla="*/ 33 w 112"/>
              <a:gd name="T27" fmla="*/ 51 h 216"/>
              <a:gd name="T28" fmla="*/ 82 w 112"/>
              <a:gd name="T29" fmla="*/ 0 h 216"/>
              <a:gd name="T30" fmla="*/ 112 w 112"/>
              <a:gd name="T31" fmla="*/ 0 h 216"/>
              <a:gd name="T32" fmla="*/ 112 w 112"/>
              <a:gd name="T33" fmla="*/ 36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2" h="216">
                <a:moveTo>
                  <a:pt x="112" y="36"/>
                </a:moveTo>
                <a:cubicBezTo>
                  <a:pt x="92" y="36"/>
                  <a:pt x="92" y="36"/>
                  <a:pt x="92" y="36"/>
                </a:cubicBezTo>
                <a:cubicBezTo>
                  <a:pt x="76" y="36"/>
                  <a:pt x="73" y="44"/>
                  <a:pt x="73" y="55"/>
                </a:cubicBezTo>
                <a:cubicBezTo>
                  <a:pt x="73" y="79"/>
                  <a:pt x="73" y="79"/>
                  <a:pt x="73" y="79"/>
                </a:cubicBezTo>
                <a:cubicBezTo>
                  <a:pt x="111" y="79"/>
                  <a:pt x="111" y="79"/>
                  <a:pt x="111" y="79"/>
                </a:cubicBezTo>
                <a:cubicBezTo>
                  <a:pt x="111" y="118"/>
                  <a:pt x="111" y="118"/>
                  <a:pt x="111" y="118"/>
                </a:cubicBezTo>
                <a:cubicBezTo>
                  <a:pt x="73" y="118"/>
                  <a:pt x="73" y="118"/>
                  <a:pt x="73" y="118"/>
                </a:cubicBezTo>
                <a:cubicBezTo>
                  <a:pt x="73" y="216"/>
                  <a:pt x="73" y="216"/>
                  <a:pt x="73" y="216"/>
                </a:cubicBezTo>
                <a:cubicBezTo>
                  <a:pt x="33" y="216"/>
                  <a:pt x="33" y="216"/>
                  <a:pt x="33" y="216"/>
                </a:cubicBezTo>
                <a:cubicBezTo>
                  <a:pt x="33" y="118"/>
                  <a:pt x="33" y="118"/>
                  <a:pt x="33" y="118"/>
                </a:cubicBezTo>
                <a:cubicBezTo>
                  <a:pt x="0" y="118"/>
                  <a:pt x="0" y="118"/>
                  <a:pt x="0" y="118"/>
                </a:cubicBezTo>
                <a:cubicBezTo>
                  <a:pt x="0" y="79"/>
                  <a:pt x="0" y="79"/>
                  <a:pt x="0" y="79"/>
                </a:cubicBezTo>
                <a:cubicBezTo>
                  <a:pt x="33" y="79"/>
                  <a:pt x="33" y="79"/>
                  <a:pt x="33" y="79"/>
                </a:cubicBezTo>
                <a:cubicBezTo>
                  <a:pt x="33" y="51"/>
                  <a:pt x="33" y="51"/>
                  <a:pt x="33" y="51"/>
                </a:cubicBezTo>
                <a:cubicBezTo>
                  <a:pt x="33" y="18"/>
                  <a:pt x="53" y="0"/>
                  <a:pt x="82" y="0"/>
                </a:cubicBezTo>
                <a:cubicBezTo>
                  <a:pt x="112" y="0"/>
                  <a:pt x="112" y="0"/>
                  <a:pt x="112" y="0"/>
                </a:cubicBezTo>
                <a:lnTo>
                  <a:pt x="112" y="36"/>
                </a:lnTo>
                <a:close/>
              </a:path>
            </a:pathLst>
          </a:custGeom>
          <a:solidFill>
            <a:schemeClr val="bg1"/>
          </a:solidFill>
          <a:ln>
            <a:noFill/>
          </a:ln>
          <a:extLst/>
        </p:spPr>
        <p:txBody>
          <a:bodyPr vert="horz" wrap="square" lIns="91440" tIns="45720" rIns="91440" bIns="45720" numCol="1" anchor="t" anchorCtr="0" compatLnSpc="1">
            <a:prstTxWarp prst="textNoShape">
              <a:avLst/>
            </a:prstTxWarp>
          </a:bodyPr>
          <a:lstStyle/>
          <a:p>
            <a:endParaRPr lang="ru-RU"/>
          </a:p>
        </p:txBody>
      </p:sp>
      <p:sp>
        <p:nvSpPr>
          <p:cNvPr id="33" name="TextBox 32"/>
          <p:cNvSpPr txBox="1"/>
          <p:nvPr/>
        </p:nvSpPr>
        <p:spPr>
          <a:xfrm>
            <a:off x="1250950" y="3159925"/>
            <a:ext cx="2090561" cy="2517612"/>
          </a:xfrm>
          <a:prstGeom prst="rect">
            <a:avLst/>
          </a:prstGeom>
          <a:noFill/>
        </p:spPr>
        <p:txBody>
          <a:bodyPr wrap="square" rtlCol="0">
            <a:spAutoFit/>
          </a:bodyPr>
          <a:lstStyle/>
          <a:p>
            <a:pPr defTabSz="1219170">
              <a:spcBef>
                <a:spcPct val="20000"/>
              </a:spcBef>
              <a:defRPr/>
            </a:pPr>
            <a:r>
              <a:rPr lang="en-US" b="1" dirty="0">
                <a:solidFill>
                  <a:schemeClr val="bg1">
                    <a:lumMod val="95000"/>
                  </a:schemeClr>
                </a:solidFill>
                <a:latin typeface="Candara" panose="020E0502030303020204" pitchFamily="34" charset="0"/>
              </a:rPr>
              <a:t>LOREM IPSUM</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p:txBody>
      </p:sp>
      <p:sp>
        <p:nvSpPr>
          <p:cNvPr id="34" name="TextBox 33"/>
          <p:cNvSpPr txBox="1"/>
          <p:nvPr/>
        </p:nvSpPr>
        <p:spPr>
          <a:xfrm>
            <a:off x="1250949" y="6213811"/>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
        <p:nvSpPr>
          <p:cNvPr id="35" name="Freeform: Shape 34"/>
          <p:cNvSpPr/>
          <p:nvPr/>
        </p:nvSpPr>
        <p:spPr>
          <a:xfrm>
            <a:off x="3615714" y="1439619"/>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p:cNvSpPr/>
          <p:nvPr/>
        </p:nvSpPr>
        <p:spPr>
          <a:xfrm>
            <a:off x="3615714" y="2721163"/>
            <a:ext cx="2434040" cy="3859749"/>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p:cNvSpPr/>
          <p:nvPr/>
        </p:nvSpPr>
        <p:spPr>
          <a:xfrm>
            <a:off x="3615714" y="6136310"/>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alpha val="50000"/>
            </a:schemeClr>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p:cNvSpPr txBox="1"/>
          <p:nvPr/>
        </p:nvSpPr>
        <p:spPr>
          <a:xfrm>
            <a:off x="5181363" y="1656704"/>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02</a:t>
            </a:r>
          </a:p>
        </p:txBody>
      </p:sp>
      <p:sp>
        <p:nvSpPr>
          <p:cNvPr id="39" name="Oval 38"/>
          <p:cNvSpPr>
            <a:spLocks noChangeAspect="1"/>
          </p:cNvSpPr>
          <p:nvPr/>
        </p:nvSpPr>
        <p:spPr>
          <a:xfrm>
            <a:off x="3797327" y="1721384"/>
            <a:ext cx="640080" cy="640080"/>
          </a:xfrm>
          <a:prstGeom prst="ellipse">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p:cNvSpPr txBox="1"/>
          <p:nvPr/>
        </p:nvSpPr>
        <p:spPr>
          <a:xfrm>
            <a:off x="3758300" y="3172524"/>
            <a:ext cx="2090561" cy="2517612"/>
          </a:xfrm>
          <a:prstGeom prst="rect">
            <a:avLst/>
          </a:prstGeom>
          <a:noFill/>
        </p:spPr>
        <p:txBody>
          <a:bodyPr wrap="square" rtlCol="0">
            <a:spAutoFit/>
          </a:bodyPr>
          <a:lstStyle/>
          <a:p>
            <a:pPr defTabSz="1219170">
              <a:spcBef>
                <a:spcPct val="20000"/>
              </a:spcBef>
              <a:defRPr/>
            </a:pPr>
            <a:r>
              <a:rPr lang="en-US" b="1" dirty="0">
                <a:solidFill>
                  <a:schemeClr val="bg1">
                    <a:lumMod val="95000"/>
                  </a:schemeClr>
                </a:solidFill>
                <a:latin typeface="Candara" panose="020E0502030303020204" pitchFamily="34" charset="0"/>
              </a:rPr>
              <a:t>LOREM IPSUM</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p:txBody>
      </p:sp>
      <p:sp>
        <p:nvSpPr>
          <p:cNvPr id="41" name="TextBox 40"/>
          <p:cNvSpPr txBox="1"/>
          <p:nvPr/>
        </p:nvSpPr>
        <p:spPr>
          <a:xfrm>
            <a:off x="3758299" y="6226410"/>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
        <p:nvSpPr>
          <p:cNvPr id="42" name="Freeform: Shape 41"/>
          <p:cNvSpPr/>
          <p:nvPr/>
        </p:nvSpPr>
        <p:spPr>
          <a:xfrm>
            <a:off x="6123064" y="1444252"/>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p:cNvSpPr/>
          <p:nvPr/>
        </p:nvSpPr>
        <p:spPr>
          <a:xfrm>
            <a:off x="6123064" y="2725796"/>
            <a:ext cx="2434040" cy="3876654"/>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p:cNvSpPr/>
          <p:nvPr/>
        </p:nvSpPr>
        <p:spPr>
          <a:xfrm>
            <a:off x="6123064" y="6140943"/>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alpha val="50000"/>
            </a:schemeClr>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p:cNvSpPr txBox="1"/>
          <p:nvPr/>
        </p:nvSpPr>
        <p:spPr>
          <a:xfrm>
            <a:off x="7688713" y="1661337"/>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03</a:t>
            </a:r>
          </a:p>
        </p:txBody>
      </p:sp>
      <p:sp>
        <p:nvSpPr>
          <p:cNvPr id="46" name="Oval 45"/>
          <p:cNvSpPr>
            <a:spLocks noChangeAspect="1"/>
          </p:cNvSpPr>
          <p:nvPr/>
        </p:nvSpPr>
        <p:spPr>
          <a:xfrm>
            <a:off x="6304677" y="1726017"/>
            <a:ext cx="640080" cy="640080"/>
          </a:xfrm>
          <a:prstGeom prst="ellipse">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Box 46"/>
          <p:cNvSpPr txBox="1"/>
          <p:nvPr/>
        </p:nvSpPr>
        <p:spPr>
          <a:xfrm>
            <a:off x="6265650" y="3177157"/>
            <a:ext cx="2090561" cy="2517612"/>
          </a:xfrm>
          <a:prstGeom prst="rect">
            <a:avLst/>
          </a:prstGeom>
          <a:noFill/>
        </p:spPr>
        <p:txBody>
          <a:bodyPr wrap="square" rtlCol="0">
            <a:spAutoFit/>
          </a:bodyPr>
          <a:lstStyle/>
          <a:p>
            <a:pPr defTabSz="1219170">
              <a:spcBef>
                <a:spcPct val="20000"/>
              </a:spcBef>
              <a:defRPr/>
            </a:pPr>
            <a:r>
              <a:rPr lang="en-US" b="1" dirty="0">
                <a:solidFill>
                  <a:schemeClr val="bg1">
                    <a:lumMod val="95000"/>
                  </a:schemeClr>
                </a:solidFill>
                <a:latin typeface="Candara" panose="020E0502030303020204" pitchFamily="34" charset="0"/>
              </a:rPr>
              <a:t>LOREM IPSUM</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p:txBody>
      </p:sp>
      <p:sp>
        <p:nvSpPr>
          <p:cNvPr id="48" name="TextBox 47"/>
          <p:cNvSpPr txBox="1"/>
          <p:nvPr/>
        </p:nvSpPr>
        <p:spPr>
          <a:xfrm>
            <a:off x="6265649" y="6231043"/>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
        <p:nvSpPr>
          <p:cNvPr id="49" name="Freeform: Shape 48"/>
          <p:cNvSpPr/>
          <p:nvPr/>
        </p:nvSpPr>
        <p:spPr>
          <a:xfrm>
            <a:off x="8641387" y="1448558"/>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p:cNvSpPr/>
          <p:nvPr/>
        </p:nvSpPr>
        <p:spPr>
          <a:xfrm>
            <a:off x="8641387" y="2730102"/>
            <a:ext cx="2434040" cy="3872348"/>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Shape 50"/>
          <p:cNvSpPr/>
          <p:nvPr/>
        </p:nvSpPr>
        <p:spPr>
          <a:xfrm>
            <a:off x="8641387" y="6145249"/>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alpha val="50000"/>
            </a:schemeClr>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Box 51"/>
          <p:cNvSpPr txBox="1"/>
          <p:nvPr/>
        </p:nvSpPr>
        <p:spPr>
          <a:xfrm>
            <a:off x="10207036" y="1665643"/>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04</a:t>
            </a:r>
          </a:p>
        </p:txBody>
      </p:sp>
      <p:sp>
        <p:nvSpPr>
          <p:cNvPr id="53" name="Oval 52"/>
          <p:cNvSpPr>
            <a:spLocks noChangeAspect="1"/>
          </p:cNvSpPr>
          <p:nvPr/>
        </p:nvSpPr>
        <p:spPr>
          <a:xfrm>
            <a:off x="8823000" y="1730323"/>
            <a:ext cx="640080" cy="640080"/>
          </a:xfrm>
          <a:prstGeom prst="ellipse">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TextBox 53"/>
          <p:cNvSpPr txBox="1"/>
          <p:nvPr/>
        </p:nvSpPr>
        <p:spPr>
          <a:xfrm>
            <a:off x="8783973" y="3181463"/>
            <a:ext cx="2090561" cy="2517612"/>
          </a:xfrm>
          <a:prstGeom prst="rect">
            <a:avLst/>
          </a:prstGeom>
          <a:noFill/>
        </p:spPr>
        <p:txBody>
          <a:bodyPr wrap="square" rtlCol="0">
            <a:spAutoFit/>
          </a:bodyPr>
          <a:lstStyle/>
          <a:p>
            <a:pPr defTabSz="1219170">
              <a:spcBef>
                <a:spcPct val="20000"/>
              </a:spcBef>
              <a:defRPr/>
            </a:pPr>
            <a:r>
              <a:rPr lang="en-US" b="1" dirty="0">
                <a:solidFill>
                  <a:schemeClr val="bg1">
                    <a:lumMod val="95000"/>
                  </a:schemeClr>
                </a:solidFill>
                <a:latin typeface="Candara" panose="020E0502030303020204" pitchFamily="34" charset="0"/>
              </a:rPr>
              <a:t>LOREM IPSUM</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p:txBody>
      </p:sp>
      <p:sp>
        <p:nvSpPr>
          <p:cNvPr id="55" name="TextBox 54"/>
          <p:cNvSpPr txBox="1"/>
          <p:nvPr/>
        </p:nvSpPr>
        <p:spPr>
          <a:xfrm>
            <a:off x="8783972" y="6235349"/>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
        <p:nvSpPr>
          <p:cNvPr id="22" name="Freeform 6"/>
          <p:cNvSpPr>
            <a:spLocks noChangeAspect="1"/>
          </p:cNvSpPr>
          <p:nvPr/>
        </p:nvSpPr>
        <p:spPr bwMode="auto">
          <a:xfrm>
            <a:off x="3888767" y="1861558"/>
            <a:ext cx="457200" cy="371689"/>
          </a:xfrm>
          <a:custGeom>
            <a:avLst/>
            <a:gdLst>
              <a:gd name="T0" fmla="*/ 214 w 214"/>
              <a:gd name="T1" fmla="*/ 21 h 174"/>
              <a:gd name="T2" fmla="*/ 212 w 214"/>
              <a:gd name="T3" fmla="*/ 21 h 174"/>
              <a:gd name="T4" fmla="*/ 192 w 214"/>
              <a:gd name="T5" fmla="*/ 27 h 174"/>
              <a:gd name="T6" fmla="*/ 208 w 214"/>
              <a:gd name="T7" fmla="*/ 5 h 174"/>
              <a:gd name="T8" fmla="*/ 208 w 214"/>
              <a:gd name="T9" fmla="*/ 4 h 174"/>
              <a:gd name="T10" fmla="*/ 206 w 214"/>
              <a:gd name="T11" fmla="*/ 4 h 174"/>
              <a:gd name="T12" fmla="*/ 180 w 214"/>
              <a:gd name="T13" fmla="*/ 14 h 174"/>
              <a:gd name="T14" fmla="*/ 148 w 214"/>
              <a:gd name="T15" fmla="*/ 0 h 174"/>
              <a:gd name="T16" fmla="*/ 103 w 214"/>
              <a:gd name="T17" fmla="*/ 45 h 174"/>
              <a:gd name="T18" fmla="*/ 104 w 214"/>
              <a:gd name="T19" fmla="*/ 54 h 174"/>
              <a:gd name="T20" fmla="*/ 17 w 214"/>
              <a:gd name="T21" fmla="*/ 9 h 174"/>
              <a:gd name="T22" fmla="*/ 16 w 214"/>
              <a:gd name="T23" fmla="*/ 8 h 174"/>
              <a:gd name="T24" fmla="*/ 15 w 214"/>
              <a:gd name="T25" fmla="*/ 9 h 174"/>
              <a:gd name="T26" fmla="*/ 9 w 214"/>
              <a:gd name="T27" fmla="*/ 31 h 174"/>
              <a:gd name="T28" fmla="*/ 26 w 214"/>
              <a:gd name="T29" fmla="*/ 66 h 174"/>
              <a:gd name="T30" fmla="*/ 11 w 214"/>
              <a:gd name="T31" fmla="*/ 61 h 174"/>
              <a:gd name="T32" fmla="*/ 10 w 214"/>
              <a:gd name="T33" fmla="*/ 61 h 174"/>
              <a:gd name="T34" fmla="*/ 9 w 214"/>
              <a:gd name="T35" fmla="*/ 62 h 174"/>
              <a:gd name="T36" fmla="*/ 9 w 214"/>
              <a:gd name="T37" fmla="*/ 62 h 174"/>
              <a:gd name="T38" fmla="*/ 40 w 214"/>
              <a:gd name="T39" fmla="*/ 105 h 174"/>
              <a:gd name="T40" fmla="*/ 25 w 214"/>
              <a:gd name="T41" fmla="*/ 105 h 174"/>
              <a:gd name="T42" fmla="*/ 24 w 214"/>
              <a:gd name="T43" fmla="*/ 105 h 174"/>
              <a:gd name="T44" fmla="*/ 24 w 214"/>
              <a:gd name="T45" fmla="*/ 106 h 174"/>
              <a:gd name="T46" fmla="*/ 63 w 214"/>
              <a:gd name="T47" fmla="*/ 137 h 174"/>
              <a:gd name="T48" fmla="*/ 12 w 214"/>
              <a:gd name="T49" fmla="*/ 153 h 174"/>
              <a:gd name="T50" fmla="*/ 2 w 214"/>
              <a:gd name="T51" fmla="*/ 153 h 174"/>
              <a:gd name="T52" fmla="*/ 1 w 214"/>
              <a:gd name="T53" fmla="*/ 153 h 174"/>
              <a:gd name="T54" fmla="*/ 1 w 214"/>
              <a:gd name="T55" fmla="*/ 155 h 174"/>
              <a:gd name="T56" fmla="*/ 68 w 214"/>
              <a:gd name="T57" fmla="*/ 174 h 174"/>
              <a:gd name="T58" fmla="*/ 192 w 214"/>
              <a:gd name="T59" fmla="*/ 50 h 174"/>
              <a:gd name="T60" fmla="*/ 192 w 214"/>
              <a:gd name="T61" fmla="*/ 45 h 174"/>
              <a:gd name="T62" fmla="*/ 214 w 214"/>
              <a:gd name="T63" fmla="*/ 22 h 174"/>
              <a:gd name="T64" fmla="*/ 214 w 214"/>
              <a:gd name="T65" fmla="*/ 21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14" h="174">
                <a:moveTo>
                  <a:pt x="214" y="21"/>
                </a:moveTo>
                <a:cubicBezTo>
                  <a:pt x="213" y="21"/>
                  <a:pt x="213" y="21"/>
                  <a:pt x="212" y="21"/>
                </a:cubicBezTo>
                <a:cubicBezTo>
                  <a:pt x="206" y="24"/>
                  <a:pt x="199" y="26"/>
                  <a:pt x="192" y="27"/>
                </a:cubicBezTo>
                <a:cubicBezTo>
                  <a:pt x="200" y="21"/>
                  <a:pt x="205" y="14"/>
                  <a:pt x="208" y="5"/>
                </a:cubicBezTo>
                <a:cubicBezTo>
                  <a:pt x="208" y="5"/>
                  <a:pt x="208" y="4"/>
                  <a:pt x="208" y="4"/>
                </a:cubicBezTo>
                <a:cubicBezTo>
                  <a:pt x="207" y="4"/>
                  <a:pt x="207" y="4"/>
                  <a:pt x="206" y="4"/>
                </a:cubicBezTo>
                <a:cubicBezTo>
                  <a:pt x="198" y="9"/>
                  <a:pt x="189" y="12"/>
                  <a:pt x="180" y="14"/>
                </a:cubicBezTo>
                <a:cubicBezTo>
                  <a:pt x="171" y="5"/>
                  <a:pt x="160" y="0"/>
                  <a:pt x="148" y="0"/>
                </a:cubicBezTo>
                <a:cubicBezTo>
                  <a:pt x="123" y="0"/>
                  <a:pt x="103" y="20"/>
                  <a:pt x="103" y="45"/>
                </a:cubicBezTo>
                <a:cubicBezTo>
                  <a:pt x="103" y="48"/>
                  <a:pt x="104" y="51"/>
                  <a:pt x="104" y="54"/>
                </a:cubicBezTo>
                <a:cubicBezTo>
                  <a:pt x="70" y="52"/>
                  <a:pt x="39" y="35"/>
                  <a:pt x="17" y="9"/>
                </a:cubicBezTo>
                <a:cubicBezTo>
                  <a:pt x="17" y="9"/>
                  <a:pt x="17" y="8"/>
                  <a:pt x="16" y="8"/>
                </a:cubicBezTo>
                <a:cubicBezTo>
                  <a:pt x="16" y="8"/>
                  <a:pt x="16" y="9"/>
                  <a:pt x="15" y="9"/>
                </a:cubicBezTo>
                <a:cubicBezTo>
                  <a:pt x="11" y="16"/>
                  <a:pt x="9" y="23"/>
                  <a:pt x="9" y="31"/>
                </a:cubicBezTo>
                <a:cubicBezTo>
                  <a:pt x="9" y="45"/>
                  <a:pt x="16" y="58"/>
                  <a:pt x="26" y="66"/>
                </a:cubicBezTo>
                <a:cubicBezTo>
                  <a:pt x="21" y="65"/>
                  <a:pt x="15" y="64"/>
                  <a:pt x="11" y="61"/>
                </a:cubicBezTo>
                <a:cubicBezTo>
                  <a:pt x="10" y="61"/>
                  <a:pt x="10" y="61"/>
                  <a:pt x="10" y="61"/>
                </a:cubicBezTo>
                <a:cubicBezTo>
                  <a:pt x="9" y="61"/>
                  <a:pt x="9" y="61"/>
                  <a:pt x="9" y="62"/>
                </a:cubicBezTo>
                <a:cubicBezTo>
                  <a:pt x="9" y="62"/>
                  <a:pt x="9" y="62"/>
                  <a:pt x="9" y="62"/>
                </a:cubicBezTo>
                <a:cubicBezTo>
                  <a:pt x="9" y="82"/>
                  <a:pt x="22" y="99"/>
                  <a:pt x="40" y="105"/>
                </a:cubicBezTo>
                <a:cubicBezTo>
                  <a:pt x="35" y="106"/>
                  <a:pt x="30" y="106"/>
                  <a:pt x="25" y="105"/>
                </a:cubicBezTo>
                <a:cubicBezTo>
                  <a:pt x="25" y="105"/>
                  <a:pt x="25" y="105"/>
                  <a:pt x="24" y="105"/>
                </a:cubicBezTo>
                <a:cubicBezTo>
                  <a:pt x="24" y="105"/>
                  <a:pt x="24" y="106"/>
                  <a:pt x="24" y="106"/>
                </a:cubicBezTo>
                <a:cubicBezTo>
                  <a:pt x="30" y="123"/>
                  <a:pt x="45" y="135"/>
                  <a:pt x="63" y="137"/>
                </a:cubicBezTo>
                <a:cubicBezTo>
                  <a:pt x="48" y="148"/>
                  <a:pt x="30" y="153"/>
                  <a:pt x="12" y="153"/>
                </a:cubicBezTo>
                <a:cubicBezTo>
                  <a:pt x="8" y="153"/>
                  <a:pt x="5" y="153"/>
                  <a:pt x="2" y="153"/>
                </a:cubicBezTo>
                <a:cubicBezTo>
                  <a:pt x="1" y="153"/>
                  <a:pt x="1" y="153"/>
                  <a:pt x="1" y="153"/>
                </a:cubicBezTo>
                <a:cubicBezTo>
                  <a:pt x="0" y="154"/>
                  <a:pt x="1" y="154"/>
                  <a:pt x="1" y="155"/>
                </a:cubicBezTo>
                <a:cubicBezTo>
                  <a:pt x="21" y="167"/>
                  <a:pt x="44" y="174"/>
                  <a:pt x="68" y="174"/>
                </a:cubicBezTo>
                <a:cubicBezTo>
                  <a:pt x="146" y="174"/>
                  <a:pt x="192" y="111"/>
                  <a:pt x="192" y="50"/>
                </a:cubicBezTo>
                <a:cubicBezTo>
                  <a:pt x="192" y="48"/>
                  <a:pt x="192" y="46"/>
                  <a:pt x="192" y="45"/>
                </a:cubicBezTo>
                <a:cubicBezTo>
                  <a:pt x="201" y="39"/>
                  <a:pt x="208" y="31"/>
                  <a:pt x="214" y="22"/>
                </a:cubicBezTo>
                <a:cubicBezTo>
                  <a:pt x="214" y="22"/>
                  <a:pt x="214" y="22"/>
                  <a:pt x="214" y="21"/>
                </a:cubicBezTo>
                <a:close/>
              </a:path>
            </a:pathLst>
          </a:custGeom>
          <a:solidFill>
            <a:schemeClr val="bg1"/>
          </a:solidFill>
          <a:ln>
            <a:noFill/>
          </a:ln>
          <a:extLst/>
        </p:spPr>
        <p:txBody>
          <a:bodyPr vert="horz" wrap="square" lIns="91440" tIns="45720" rIns="91440" bIns="45720" numCol="1" anchor="t" anchorCtr="0" compatLnSpc="1">
            <a:prstTxWarp prst="textNoShape">
              <a:avLst/>
            </a:prstTxWarp>
          </a:bodyPr>
          <a:lstStyle/>
          <a:p>
            <a:endParaRPr lang="ru-RU"/>
          </a:p>
        </p:txBody>
      </p:sp>
      <p:grpSp>
        <p:nvGrpSpPr>
          <p:cNvPr id="23" name="Group 22"/>
          <p:cNvGrpSpPr>
            <a:grpSpLocks noChangeAspect="1"/>
          </p:cNvGrpSpPr>
          <p:nvPr/>
        </p:nvGrpSpPr>
        <p:grpSpPr>
          <a:xfrm>
            <a:off x="6447190" y="1808776"/>
            <a:ext cx="444843" cy="457200"/>
            <a:chOff x="3994150" y="17463"/>
            <a:chExt cx="628651" cy="646113"/>
          </a:xfrm>
          <a:solidFill>
            <a:schemeClr val="bg1"/>
          </a:solidFill>
        </p:grpSpPr>
        <p:sp>
          <p:nvSpPr>
            <p:cNvPr id="24" name="Freeform 7"/>
            <p:cNvSpPr>
              <a:spLocks noEditPoints="1"/>
            </p:cNvSpPr>
            <p:nvPr/>
          </p:nvSpPr>
          <p:spPr bwMode="auto">
            <a:xfrm>
              <a:off x="3994150" y="17463"/>
              <a:ext cx="420688" cy="646113"/>
            </a:xfrm>
            <a:custGeom>
              <a:avLst/>
              <a:gdLst>
                <a:gd name="T0" fmla="*/ 111 w 141"/>
                <a:gd name="T1" fmla="*/ 124 h 217"/>
                <a:gd name="T2" fmla="*/ 101 w 141"/>
                <a:gd name="T3" fmla="*/ 116 h 217"/>
                <a:gd name="T4" fmla="*/ 94 w 141"/>
                <a:gd name="T5" fmla="*/ 104 h 217"/>
                <a:gd name="T6" fmla="*/ 102 w 141"/>
                <a:gd name="T7" fmla="*/ 90 h 217"/>
                <a:gd name="T8" fmla="*/ 125 w 141"/>
                <a:gd name="T9" fmla="*/ 50 h 217"/>
                <a:gd name="T10" fmla="*/ 105 w 141"/>
                <a:gd name="T11" fmla="*/ 11 h 217"/>
                <a:gd name="T12" fmla="*/ 123 w 141"/>
                <a:gd name="T13" fmla="*/ 11 h 217"/>
                <a:gd name="T14" fmla="*/ 141 w 141"/>
                <a:gd name="T15" fmla="*/ 0 h 217"/>
                <a:gd name="T16" fmla="*/ 85 w 141"/>
                <a:gd name="T17" fmla="*/ 0 h 217"/>
                <a:gd name="T18" fmla="*/ 32 w 141"/>
                <a:gd name="T19" fmla="*/ 17 h 217"/>
                <a:gd name="T20" fmla="*/ 14 w 141"/>
                <a:gd name="T21" fmla="*/ 55 h 217"/>
                <a:gd name="T22" fmla="*/ 61 w 141"/>
                <a:gd name="T23" fmla="*/ 99 h 217"/>
                <a:gd name="T24" fmla="*/ 70 w 141"/>
                <a:gd name="T25" fmla="*/ 98 h 217"/>
                <a:gd name="T26" fmla="*/ 67 w 141"/>
                <a:gd name="T27" fmla="*/ 109 h 217"/>
                <a:gd name="T28" fmla="*/ 76 w 141"/>
                <a:gd name="T29" fmla="*/ 129 h 217"/>
                <a:gd name="T30" fmla="*/ 22 w 141"/>
                <a:gd name="T31" fmla="*/ 142 h 217"/>
                <a:gd name="T32" fmla="*/ 0 w 141"/>
                <a:gd name="T33" fmla="*/ 176 h 217"/>
                <a:gd name="T34" fmla="*/ 61 w 141"/>
                <a:gd name="T35" fmla="*/ 217 h 217"/>
                <a:gd name="T36" fmla="*/ 135 w 141"/>
                <a:gd name="T37" fmla="*/ 163 h 217"/>
                <a:gd name="T38" fmla="*/ 111 w 141"/>
                <a:gd name="T39" fmla="*/ 124 h 217"/>
                <a:gd name="T40" fmla="*/ 74 w 141"/>
                <a:gd name="T41" fmla="*/ 91 h 217"/>
                <a:gd name="T42" fmla="*/ 39 w 141"/>
                <a:gd name="T43" fmla="*/ 41 h 217"/>
                <a:gd name="T44" fmla="*/ 45 w 141"/>
                <a:gd name="T45" fmla="*/ 20 h 217"/>
                <a:gd name="T46" fmla="*/ 65 w 141"/>
                <a:gd name="T47" fmla="*/ 11 h 217"/>
                <a:gd name="T48" fmla="*/ 100 w 141"/>
                <a:gd name="T49" fmla="*/ 63 h 217"/>
                <a:gd name="T50" fmla="*/ 93 w 141"/>
                <a:gd name="T51" fmla="*/ 83 h 217"/>
                <a:gd name="T52" fmla="*/ 74 w 141"/>
                <a:gd name="T53" fmla="*/ 91 h 217"/>
                <a:gd name="T54" fmla="*/ 74 w 141"/>
                <a:gd name="T55" fmla="*/ 205 h 217"/>
                <a:gd name="T56" fmla="*/ 25 w 141"/>
                <a:gd name="T57" fmla="*/ 170 h 217"/>
                <a:gd name="T58" fmla="*/ 49 w 141"/>
                <a:gd name="T59" fmla="*/ 141 h 217"/>
                <a:gd name="T60" fmla="*/ 79 w 141"/>
                <a:gd name="T61" fmla="*/ 137 h 217"/>
                <a:gd name="T62" fmla="*/ 85 w 141"/>
                <a:gd name="T63" fmla="*/ 137 h 217"/>
                <a:gd name="T64" fmla="*/ 116 w 141"/>
                <a:gd name="T65" fmla="*/ 174 h 217"/>
                <a:gd name="T66" fmla="*/ 74 w 141"/>
                <a:gd name="T67" fmla="*/ 205 h 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41" h="217">
                  <a:moveTo>
                    <a:pt x="111" y="124"/>
                  </a:moveTo>
                  <a:cubicBezTo>
                    <a:pt x="101" y="116"/>
                    <a:pt x="101" y="116"/>
                    <a:pt x="101" y="116"/>
                  </a:cubicBezTo>
                  <a:cubicBezTo>
                    <a:pt x="98" y="113"/>
                    <a:pt x="94" y="110"/>
                    <a:pt x="94" y="104"/>
                  </a:cubicBezTo>
                  <a:cubicBezTo>
                    <a:pt x="94" y="97"/>
                    <a:pt x="98" y="93"/>
                    <a:pt x="102" y="90"/>
                  </a:cubicBezTo>
                  <a:cubicBezTo>
                    <a:pt x="113" y="80"/>
                    <a:pt x="125" y="70"/>
                    <a:pt x="125" y="50"/>
                  </a:cubicBezTo>
                  <a:cubicBezTo>
                    <a:pt x="125" y="28"/>
                    <a:pt x="112" y="17"/>
                    <a:pt x="105" y="11"/>
                  </a:cubicBezTo>
                  <a:cubicBezTo>
                    <a:pt x="123" y="11"/>
                    <a:pt x="123" y="11"/>
                    <a:pt x="123" y="11"/>
                  </a:cubicBezTo>
                  <a:cubicBezTo>
                    <a:pt x="141" y="0"/>
                    <a:pt x="141" y="0"/>
                    <a:pt x="141" y="0"/>
                  </a:cubicBezTo>
                  <a:cubicBezTo>
                    <a:pt x="85" y="0"/>
                    <a:pt x="85" y="0"/>
                    <a:pt x="85" y="0"/>
                  </a:cubicBezTo>
                  <a:cubicBezTo>
                    <a:pt x="70" y="0"/>
                    <a:pt x="48" y="3"/>
                    <a:pt x="32" y="17"/>
                  </a:cubicBezTo>
                  <a:cubicBezTo>
                    <a:pt x="20" y="27"/>
                    <a:pt x="14" y="42"/>
                    <a:pt x="14" y="55"/>
                  </a:cubicBezTo>
                  <a:cubicBezTo>
                    <a:pt x="14" y="77"/>
                    <a:pt x="31" y="99"/>
                    <a:pt x="61" y="99"/>
                  </a:cubicBezTo>
                  <a:cubicBezTo>
                    <a:pt x="64" y="99"/>
                    <a:pt x="67" y="99"/>
                    <a:pt x="70" y="98"/>
                  </a:cubicBezTo>
                  <a:cubicBezTo>
                    <a:pt x="69" y="102"/>
                    <a:pt x="67" y="105"/>
                    <a:pt x="67" y="109"/>
                  </a:cubicBezTo>
                  <a:cubicBezTo>
                    <a:pt x="67" y="118"/>
                    <a:pt x="72" y="124"/>
                    <a:pt x="76" y="129"/>
                  </a:cubicBezTo>
                  <a:cubicBezTo>
                    <a:pt x="63" y="130"/>
                    <a:pt x="39" y="131"/>
                    <a:pt x="22" y="142"/>
                  </a:cubicBezTo>
                  <a:cubicBezTo>
                    <a:pt x="5" y="152"/>
                    <a:pt x="0" y="166"/>
                    <a:pt x="0" y="176"/>
                  </a:cubicBezTo>
                  <a:cubicBezTo>
                    <a:pt x="0" y="197"/>
                    <a:pt x="20" y="217"/>
                    <a:pt x="61" y="217"/>
                  </a:cubicBezTo>
                  <a:cubicBezTo>
                    <a:pt x="109" y="217"/>
                    <a:pt x="135" y="190"/>
                    <a:pt x="135" y="163"/>
                  </a:cubicBezTo>
                  <a:cubicBezTo>
                    <a:pt x="135" y="144"/>
                    <a:pt x="124" y="134"/>
                    <a:pt x="111" y="124"/>
                  </a:cubicBezTo>
                  <a:close/>
                  <a:moveTo>
                    <a:pt x="74" y="91"/>
                  </a:moveTo>
                  <a:cubicBezTo>
                    <a:pt x="50" y="91"/>
                    <a:pt x="39" y="60"/>
                    <a:pt x="39" y="41"/>
                  </a:cubicBezTo>
                  <a:cubicBezTo>
                    <a:pt x="39" y="33"/>
                    <a:pt x="40" y="26"/>
                    <a:pt x="45" y="20"/>
                  </a:cubicBezTo>
                  <a:cubicBezTo>
                    <a:pt x="50" y="14"/>
                    <a:pt x="58" y="11"/>
                    <a:pt x="65" y="11"/>
                  </a:cubicBezTo>
                  <a:cubicBezTo>
                    <a:pt x="88" y="11"/>
                    <a:pt x="100" y="42"/>
                    <a:pt x="100" y="63"/>
                  </a:cubicBezTo>
                  <a:cubicBezTo>
                    <a:pt x="100" y="68"/>
                    <a:pt x="100" y="77"/>
                    <a:pt x="93" y="83"/>
                  </a:cubicBezTo>
                  <a:cubicBezTo>
                    <a:pt x="89" y="88"/>
                    <a:pt x="81" y="91"/>
                    <a:pt x="74" y="91"/>
                  </a:cubicBezTo>
                  <a:close/>
                  <a:moveTo>
                    <a:pt x="74" y="205"/>
                  </a:moveTo>
                  <a:cubicBezTo>
                    <a:pt x="44" y="205"/>
                    <a:pt x="25" y="190"/>
                    <a:pt x="25" y="170"/>
                  </a:cubicBezTo>
                  <a:cubicBezTo>
                    <a:pt x="25" y="150"/>
                    <a:pt x="43" y="143"/>
                    <a:pt x="49" y="141"/>
                  </a:cubicBezTo>
                  <a:cubicBezTo>
                    <a:pt x="61" y="137"/>
                    <a:pt x="76" y="137"/>
                    <a:pt x="79" y="137"/>
                  </a:cubicBezTo>
                  <a:cubicBezTo>
                    <a:pt x="82" y="137"/>
                    <a:pt x="83" y="137"/>
                    <a:pt x="85" y="137"/>
                  </a:cubicBezTo>
                  <a:cubicBezTo>
                    <a:pt x="107" y="152"/>
                    <a:pt x="116" y="160"/>
                    <a:pt x="116" y="174"/>
                  </a:cubicBezTo>
                  <a:cubicBezTo>
                    <a:pt x="116" y="192"/>
                    <a:pt x="102" y="205"/>
                    <a:pt x="74" y="20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25" name="Freeform 8"/>
            <p:cNvSpPr>
              <a:spLocks/>
            </p:cNvSpPr>
            <p:nvPr/>
          </p:nvSpPr>
          <p:spPr bwMode="auto">
            <a:xfrm>
              <a:off x="4411663" y="203200"/>
              <a:ext cx="211138" cy="211138"/>
            </a:xfrm>
            <a:custGeom>
              <a:avLst/>
              <a:gdLst>
                <a:gd name="T0" fmla="*/ 79 w 133"/>
                <a:gd name="T1" fmla="*/ 54 h 133"/>
                <a:gd name="T2" fmla="*/ 79 w 133"/>
                <a:gd name="T3" fmla="*/ 0 h 133"/>
                <a:gd name="T4" fmla="*/ 52 w 133"/>
                <a:gd name="T5" fmla="*/ 0 h 133"/>
                <a:gd name="T6" fmla="*/ 52 w 133"/>
                <a:gd name="T7" fmla="*/ 54 h 133"/>
                <a:gd name="T8" fmla="*/ 0 w 133"/>
                <a:gd name="T9" fmla="*/ 54 h 133"/>
                <a:gd name="T10" fmla="*/ 0 w 133"/>
                <a:gd name="T11" fmla="*/ 80 h 133"/>
                <a:gd name="T12" fmla="*/ 52 w 133"/>
                <a:gd name="T13" fmla="*/ 80 h 133"/>
                <a:gd name="T14" fmla="*/ 52 w 133"/>
                <a:gd name="T15" fmla="*/ 133 h 133"/>
                <a:gd name="T16" fmla="*/ 79 w 133"/>
                <a:gd name="T17" fmla="*/ 133 h 133"/>
                <a:gd name="T18" fmla="*/ 79 w 133"/>
                <a:gd name="T19" fmla="*/ 80 h 133"/>
                <a:gd name="T20" fmla="*/ 133 w 133"/>
                <a:gd name="T21" fmla="*/ 80 h 133"/>
                <a:gd name="T22" fmla="*/ 133 w 133"/>
                <a:gd name="T23" fmla="*/ 54 h 133"/>
                <a:gd name="T24" fmla="*/ 79 w 133"/>
                <a:gd name="T25" fmla="*/ 54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3" h="133">
                  <a:moveTo>
                    <a:pt x="79" y="54"/>
                  </a:moveTo>
                  <a:lnTo>
                    <a:pt x="79" y="0"/>
                  </a:lnTo>
                  <a:lnTo>
                    <a:pt x="52" y="0"/>
                  </a:lnTo>
                  <a:lnTo>
                    <a:pt x="52" y="54"/>
                  </a:lnTo>
                  <a:lnTo>
                    <a:pt x="0" y="54"/>
                  </a:lnTo>
                  <a:lnTo>
                    <a:pt x="0" y="80"/>
                  </a:lnTo>
                  <a:lnTo>
                    <a:pt x="52" y="80"/>
                  </a:lnTo>
                  <a:lnTo>
                    <a:pt x="52" y="133"/>
                  </a:lnTo>
                  <a:lnTo>
                    <a:pt x="79" y="133"/>
                  </a:lnTo>
                  <a:lnTo>
                    <a:pt x="79" y="80"/>
                  </a:lnTo>
                  <a:lnTo>
                    <a:pt x="133" y="80"/>
                  </a:lnTo>
                  <a:lnTo>
                    <a:pt x="133" y="54"/>
                  </a:lnTo>
                  <a:lnTo>
                    <a:pt x="79" y="5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grpSp>
        <p:nvGrpSpPr>
          <p:cNvPr id="26" name="Group 25"/>
          <p:cNvGrpSpPr>
            <a:grpSpLocks noChangeAspect="1"/>
          </p:cNvGrpSpPr>
          <p:nvPr/>
        </p:nvGrpSpPr>
        <p:grpSpPr>
          <a:xfrm>
            <a:off x="8950850" y="1816675"/>
            <a:ext cx="385658" cy="457200"/>
            <a:chOff x="11039475" y="14288"/>
            <a:chExt cx="547688" cy="649287"/>
          </a:xfrm>
          <a:solidFill>
            <a:schemeClr val="bg1"/>
          </a:solidFill>
        </p:grpSpPr>
        <p:sp>
          <p:nvSpPr>
            <p:cNvPr id="27" name="Freeform 45"/>
            <p:cNvSpPr>
              <a:spLocks noEditPoints="1"/>
            </p:cNvSpPr>
            <p:nvPr/>
          </p:nvSpPr>
          <p:spPr bwMode="auto">
            <a:xfrm>
              <a:off x="11039475" y="282575"/>
              <a:ext cx="547688" cy="381000"/>
            </a:xfrm>
            <a:custGeom>
              <a:avLst/>
              <a:gdLst>
                <a:gd name="T0" fmla="*/ 161 w 184"/>
                <a:gd name="T1" fmla="*/ 2 h 128"/>
                <a:gd name="T2" fmla="*/ 23 w 184"/>
                <a:gd name="T3" fmla="*/ 2 h 128"/>
                <a:gd name="T4" fmla="*/ 0 w 184"/>
                <a:gd name="T5" fmla="*/ 64 h 128"/>
                <a:gd name="T6" fmla="*/ 23 w 184"/>
                <a:gd name="T7" fmla="*/ 126 h 128"/>
                <a:gd name="T8" fmla="*/ 161 w 184"/>
                <a:gd name="T9" fmla="*/ 126 h 128"/>
                <a:gd name="T10" fmla="*/ 184 w 184"/>
                <a:gd name="T11" fmla="*/ 64 h 128"/>
                <a:gd name="T12" fmla="*/ 52 w 184"/>
                <a:gd name="T13" fmla="*/ 31 h 128"/>
                <a:gd name="T14" fmla="*/ 39 w 184"/>
                <a:gd name="T15" fmla="*/ 102 h 128"/>
                <a:gd name="T16" fmla="*/ 27 w 184"/>
                <a:gd name="T17" fmla="*/ 31 h 128"/>
                <a:gd name="T18" fmla="*/ 14 w 184"/>
                <a:gd name="T19" fmla="*/ 20 h 128"/>
                <a:gd name="T20" fmla="*/ 52 w 184"/>
                <a:gd name="T21" fmla="*/ 31 h 128"/>
                <a:gd name="T22" fmla="*/ 75 w 184"/>
                <a:gd name="T23" fmla="*/ 102 h 128"/>
                <a:gd name="T24" fmla="*/ 62 w 184"/>
                <a:gd name="T25" fmla="*/ 103 h 128"/>
                <a:gd name="T26" fmla="*/ 54 w 184"/>
                <a:gd name="T27" fmla="*/ 89 h 128"/>
                <a:gd name="T28" fmla="*/ 65 w 184"/>
                <a:gd name="T29" fmla="*/ 41 h 128"/>
                <a:gd name="T30" fmla="*/ 65 w 184"/>
                <a:gd name="T31" fmla="*/ 90 h 128"/>
                <a:gd name="T32" fmla="*/ 75 w 184"/>
                <a:gd name="T33" fmla="*/ 88 h 128"/>
                <a:gd name="T34" fmla="*/ 86 w 184"/>
                <a:gd name="T35" fmla="*/ 41 h 128"/>
                <a:gd name="T36" fmla="*/ 129 w 184"/>
                <a:gd name="T37" fmla="*/ 84 h 128"/>
                <a:gd name="T38" fmla="*/ 118 w 184"/>
                <a:gd name="T39" fmla="*/ 103 h 128"/>
                <a:gd name="T40" fmla="*/ 107 w 184"/>
                <a:gd name="T41" fmla="*/ 102 h 128"/>
                <a:gd name="T42" fmla="*/ 96 w 184"/>
                <a:gd name="T43" fmla="*/ 20 h 128"/>
                <a:gd name="T44" fmla="*/ 107 w 184"/>
                <a:gd name="T45" fmla="*/ 47 h 128"/>
                <a:gd name="T46" fmla="*/ 127 w 184"/>
                <a:gd name="T47" fmla="*/ 47 h 128"/>
                <a:gd name="T48" fmla="*/ 129 w 184"/>
                <a:gd name="T49" fmla="*/ 84 h 128"/>
                <a:gd name="T50" fmla="*/ 148 w 184"/>
                <a:gd name="T51" fmla="*/ 74 h 128"/>
                <a:gd name="T52" fmla="*/ 154 w 184"/>
                <a:gd name="T53" fmla="*/ 93 h 128"/>
                <a:gd name="T54" fmla="*/ 159 w 184"/>
                <a:gd name="T55" fmla="*/ 81 h 128"/>
                <a:gd name="T56" fmla="*/ 171 w 184"/>
                <a:gd name="T57" fmla="*/ 83 h 128"/>
                <a:gd name="T58" fmla="*/ 168 w 184"/>
                <a:gd name="T59" fmla="*/ 96 h 128"/>
                <a:gd name="T60" fmla="*/ 141 w 184"/>
                <a:gd name="T61" fmla="*/ 97 h 128"/>
                <a:gd name="T62" fmla="*/ 137 w 184"/>
                <a:gd name="T63" fmla="*/ 61 h 128"/>
                <a:gd name="T64" fmla="*/ 154 w 184"/>
                <a:gd name="T65" fmla="*/ 40 h 128"/>
                <a:gd name="T66" fmla="*/ 171 w 184"/>
                <a:gd name="T67" fmla="*/ 61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84" h="128">
                  <a:moveTo>
                    <a:pt x="181" y="20"/>
                  </a:moveTo>
                  <a:cubicBezTo>
                    <a:pt x="179" y="11"/>
                    <a:pt x="171" y="3"/>
                    <a:pt x="161" y="2"/>
                  </a:cubicBezTo>
                  <a:cubicBezTo>
                    <a:pt x="138" y="0"/>
                    <a:pt x="115" y="0"/>
                    <a:pt x="92" y="0"/>
                  </a:cubicBezTo>
                  <a:cubicBezTo>
                    <a:pt x="69" y="0"/>
                    <a:pt x="46" y="0"/>
                    <a:pt x="23" y="2"/>
                  </a:cubicBezTo>
                  <a:cubicBezTo>
                    <a:pt x="13" y="3"/>
                    <a:pt x="5" y="11"/>
                    <a:pt x="3" y="20"/>
                  </a:cubicBezTo>
                  <a:cubicBezTo>
                    <a:pt x="0" y="34"/>
                    <a:pt x="0" y="50"/>
                    <a:pt x="0" y="64"/>
                  </a:cubicBezTo>
                  <a:cubicBezTo>
                    <a:pt x="0" y="78"/>
                    <a:pt x="0" y="94"/>
                    <a:pt x="3" y="108"/>
                  </a:cubicBezTo>
                  <a:cubicBezTo>
                    <a:pt x="5" y="117"/>
                    <a:pt x="13" y="125"/>
                    <a:pt x="23" y="126"/>
                  </a:cubicBezTo>
                  <a:cubicBezTo>
                    <a:pt x="46" y="128"/>
                    <a:pt x="69" y="128"/>
                    <a:pt x="92" y="128"/>
                  </a:cubicBezTo>
                  <a:cubicBezTo>
                    <a:pt x="115" y="128"/>
                    <a:pt x="138" y="128"/>
                    <a:pt x="161" y="126"/>
                  </a:cubicBezTo>
                  <a:cubicBezTo>
                    <a:pt x="171" y="125"/>
                    <a:pt x="179" y="117"/>
                    <a:pt x="181" y="108"/>
                  </a:cubicBezTo>
                  <a:cubicBezTo>
                    <a:pt x="184" y="94"/>
                    <a:pt x="184" y="78"/>
                    <a:pt x="184" y="64"/>
                  </a:cubicBezTo>
                  <a:cubicBezTo>
                    <a:pt x="184" y="50"/>
                    <a:pt x="184" y="34"/>
                    <a:pt x="181" y="20"/>
                  </a:cubicBezTo>
                  <a:close/>
                  <a:moveTo>
                    <a:pt x="52" y="31"/>
                  </a:moveTo>
                  <a:cubicBezTo>
                    <a:pt x="39" y="31"/>
                    <a:pt x="39" y="31"/>
                    <a:pt x="39" y="31"/>
                  </a:cubicBezTo>
                  <a:cubicBezTo>
                    <a:pt x="39" y="102"/>
                    <a:pt x="39" y="102"/>
                    <a:pt x="39" y="102"/>
                  </a:cubicBezTo>
                  <a:cubicBezTo>
                    <a:pt x="27" y="102"/>
                    <a:pt x="27" y="102"/>
                    <a:pt x="27" y="102"/>
                  </a:cubicBezTo>
                  <a:cubicBezTo>
                    <a:pt x="27" y="31"/>
                    <a:pt x="27" y="31"/>
                    <a:pt x="27" y="31"/>
                  </a:cubicBezTo>
                  <a:cubicBezTo>
                    <a:pt x="14" y="31"/>
                    <a:pt x="14" y="31"/>
                    <a:pt x="14" y="31"/>
                  </a:cubicBezTo>
                  <a:cubicBezTo>
                    <a:pt x="14" y="20"/>
                    <a:pt x="14" y="20"/>
                    <a:pt x="14" y="20"/>
                  </a:cubicBezTo>
                  <a:cubicBezTo>
                    <a:pt x="52" y="20"/>
                    <a:pt x="52" y="20"/>
                    <a:pt x="52" y="20"/>
                  </a:cubicBezTo>
                  <a:lnTo>
                    <a:pt x="52" y="31"/>
                  </a:lnTo>
                  <a:close/>
                  <a:moveTo>
                    <a:pt x="86" y="102"/>
                  </a:moveTo>
                  <a:cubicBezTo>
                    <a:pt x="75" y="102"/>
                    <a:pt x="75" y="102"/>
                    <a:pt x="75" y="102"/>
                  </a:cubicBezTo>
                  <a:cubicBezTo>
                    <a:pt x="75" y="96"/>
                    <a:pt x="75" y="96"/>
                    <a:pt x="75" y="96"/>
                  </a:cubicBezTo>
                  <a:cubicBezTo>
                    <a:pt x="71" y="101"/>
                    <a:pt x="66" y="103"/>
                    <a:pt x="62" y="103"/>
                  </a:cubicBezTo>
                  <a:cubicBezTo>
                    <a:pt x="59" y="103"/>
                    <a:pt x="56" y="102"/>
                    <a:pt x="55" y="99"/>
                  </a:cubicBezTo>
                  <a:cubicBezTo>
                    <a:pt x="54" y="97"/>
                    <a:pt x="54" y="94"/>
                    <a:pt x="54" y="89"/>
                  </a:cubicBezTo>
                  <a:cubicBezTo>
                    <a:pt x="54" y="41"/>
                    <a:pt x="54" y="41"/>
                    <a:pt x="54" y="41"/>
                  </a:cubicBezTo>
                  <a:cubicBezTo>
                    <a:pt x="65" y="41"/>
                    <a:pt x="65" y="41"/>
                    <a:pt x="65" y="41"/>
                  </a:cubicBezTo>
                  <a:cubicBezTo>
                    <a:pt x="65" y="86"/>
                    <a:pt x="65" y="86"/>
                    <a:pt x="65" y="86"/>
                  </a:cubicBezTo>
                  <a:cubicBezTo>
                    <a:pt x="65" y="89"/>
                    <a:pt x="65" y="90"/>
                    <a:pt x="65" y="90"/>
                  </a:cubicBezTo>
                  <a:cubicBezTo>
                    <a:pt x="66" y="92"/>
                    <a:pt x="66" y="93"/>
                    <a:pt x="68" y="93"/>
                  </a:cubicBezTo>
                  <a:cubicBezTo>
                    <a:pt x="70" y="93"/>
                    <a:pt x="73" y="91"/>
                    <a:pt x="75" y="88"/>
                  </a:cubicBezTo>
                  <a:cubicBezTo>
                    <a:pt x="75" y="41"/>
                    <a:pt x="75" y="41"/>
                    <a:pt x="75" y="41"/>
                  </a:cubicBezTo>
                  <a:cubicBezTo>
                    <a:pt x="86" y="41"/>
                    <a:pt x="86" y="41"/>
                    <a:pt x="86" y="41"/>
                  </a:cubicBezTo>
                  <a:lnTo>
                    <a:pt x="86" y="102"/>
                  </a:lnTo>
                  <a:close/>
                  <a:moveTo>
                    <a:pt x="129" y="84"/>
                  </a:moveTo>
                  <a:cubicBezTo>
                    <a:pt x="129" y="89"/>
                    <a:pt x="128" y="94"/>
                    <a:pt x="127" y="96"/>
                  </a:cubicBezTo>
                  <a:cubicBezTo>
                    <a:pt x="126" y="101"/>
                    <a:pt x="123" y="103"/>
                    <a:pt x="118" y="103"/>
                  </a:cubicBezTo>
                  <a:cubicBezTo>
                    <a:pt x="115" y="103"/>
                    <a:pt x="111" y="101"/>
                    <a:pt x="107" y="96"/>
                  </a:cubicBezTo>
                  <a:cubicBezTo>
                    <a:pt x="107" y="102"/>
                    <a:pt x="107" y="102"/>
                    <a:pt x="107" y="102"/>
                  </a:cubicBezTo>
                  <a:cubicBezTo>
                    <a:pt x="96" y="102"/>
                    <a:pt x="96" y="102"/>
                    <a:pt x="96" y="102"/>
                  </a:cubicBezTo>
                  <a:cubicBezTo>
                    <a:pt x="96" y="20"/>
                    <a:pt x="96" y="20"/>
                    <a:pt x="96" y="20"/>
                  </a:cubicBezTo>
                  <a:cubicBezTo>
                    <a:pt x="107" y="20"/>
                    <a:pt x="107" y="20"/>
                    <a:pt x="107" y="20"/>
                  </a:cubicBezTo>
                  <a:cubicBezTo>
                    <a:pt x="107" y="47"/>
                    <a:pt x="107" y="47"/>
                    <a:pt x="107" y="47"/>
                  </a:cubicBezTo>
                  <a:cubicBezTo>
                    <a:pt x="111" y="42"/>
                    <a:pt x="114" y="40"/>
                    <a:pt x="118" y="40"/>
                  </a:cubicBezTo>
                  <a:cubicBezTo>
                    <a:pt x="123" y="40"/>
                    <a:pt x="126" y="42"/>
                    <a:pt x="127" y="47"/>
                  </a:cubicBezTo>
                  <a:cubicBezTo>
                    <a:pt x="128" y="49"/>
                    <a:pt x="129" y="53"/>
                    <a:pt x="129" y="59"/>
                  </a:cubicBezTo>
                  <a:lnTo>
                    <a:pt x="129" y="84"/>
                  </a:lnTo>
                  <a:close/>
                  <a:moveTo>
                    <a:pt x="171" y="74"/>
                  </a:moveTo>
                  <a:cubicBezTo>
                    <a:pt x="148" y="74"/>
                    <a:pt x="148" y="74"/>
                    <a:pt x="148" y="74"/>
                  </a:cubicBezTo>
                  <a:cubicBezTo>
                    <a:pt x="148" y="84"/>
                    <a:pt x="148" y="84"/>
                    <a:pt x="148" y="84"/>
                  </a:cubicBezTo>
                  <a:cubicBezTo>
                    <a:pt x="148" y="90"/>
                    <a:pt x="150" y="93"/>
                    <a:pt x="154" y="93"/>
                  </a:cubicBezTo>
                  <a:cubicBezTo>
                    <a:pt x="157" y="93"/>
                    <a:pt x="158" y="91"/>
                    <a:pt x="159" y="88"/>
                  </a:cubicBezTo>
                  <a:cubicBezTo>
                    <a:pt x="159" y="88"/>
                    <a:pt x="159" y="85"/>
                    <a:pt x="159" y="81"/>
                  </a:cubicBezTo>
                  <a:cubicBezTo>
                    <a:pt x="171" y="81"/>
                    <a:pt x="171" y="81"/>
                    <a:pt x="171" y="81"/>
                  </a:cubicBezTo>
                  <a:cubicBezTo>
                    <a:pt x="171" y="83"/>
                    <a:pt x="171" y="83"/>
                    <a:pt x="171" y="83"/>
                  </a:cubicBezTo>
                  <a:cubicBezTo>
                    <a:pt x="171" y="86"/>
                    <a:pt x="170" y="89"/>
                    <a:pt x="170" y="90"/>
                  </a:cubicBezTo>
                  <a:cubicBezTo>
                    <a:pt x="170" y="92"/>
                    <a:pt x="169" y="94"/>
                    <a:pt x="168" y="96"/>
                  </a:cubicBezTo>
                  <a:cubicBezTo>
                    <a:pt x="165" y="101"/>
                    <a:pt x="160" y="103"/>
                    <a:pt x="154" y="103"/>
                  </a:cubicBezTo>
                  <a:cubicBezTo>
                    <a:pt x="148" y="103"/>
                    <a:pt x="144" y="101"/>
                    <a:pt x="141" y="97"/>
                  </a:cubicBezTo>
                  <a:cubicBezTo>
                    <a:pt x="138" y="94"/>
                    <a:pt x="137" y="89"/>
                    <a:pt x="137" y="82"/>
                  </a:cubicBezTo>
                  <a:cubicBezTo>
                    <a:pt x="137" y="61"/>
                    <a:pt x="137" y="61"/>
                    <a:pt x="137" y="61"/>
                  </a:cubicBezTo>
                  <a:cubicBezTo>
                    <a:pt x="137" y="54"/>
                    <a:pt x="138" y="49"/>
                    <a:pt x="141" y="46"/>
                  </a:cubicBezTo>
                  <a:cubicBezTo>
                    <a:pt x="144" y="42"/>
                    <a:pt x="148" y="40"/>
                    <a:pt x="154" y="40"/>
                  </a:cubicBezTo>
                  <a:cubicBezTo>
                    <a:pt x="160" y="40"/>
                    <a:pt x="164" y="42"/>
                    <a:pt x="167" y="46"/>
                  </a:cubicBezTo>
                  <a:cubicBezTo>
                    <a:pt x="169" y="49"/>
                    <a:pt x="171" y="54"/>
                    <a:pt x="171" y="61"/>
                  </a:cubicBezTo>
                  <a:lnTo>
                    <a:pt x="171" y="7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28" name="Freeform 46"/>
            <p:cNvSpPr>
              <a:spLocks/>
            </p:cNvSpPr>
            <p:nvPr/>
          </p:nvSpPr>
          <p:spPr bwMode="auto">
            <a:xfrm>
              <a:off x="11479213" y="431800"/>
              <a:ext cx="33338" cy="41275"/>
            </a:xfrm>
            <a:custGeom>
              <a:avLst/>
              <a:gdLst>
                <a:gd name="T0" fmla="*/ 6 w 11"/>
                <a:gd name="T1" fmla="*/ 0 h 14"/>
                <a:gd name="T2" fmla="*/ 0 w 11"/>
                <a:gd name="T3" fmla="*/ 9 h 14"/>
                <a:gd name="T4" fmla="*/ 0 w 11"/>
                <a:gd name="T5" fmla="*/ 14 h 14"/>
                <a:gd name="T6" fmla="*/ 11 w 11"/>
                <a:gd name="T7" fmla="*/ 14 h 14"/>
                <a:gd name="T8" fmla="*/ 11 w 11"/>
                <a:gd name="T9" fmla="*/ 9 h 14"/>
                <a:gd name="T10" fmla="*/ 6 w 11"/>
                <a:gd name="T11" fmla="*/ 0 h 14"/>
              </a:gdLst>
              <a:ahLst/>
              <a:cxnLst>
                <a:cxn ang="0">
                  <a:pos x="T0" y="T1"/>
                </a:cxn>
                <a:cxn ang="0">
                  <a:pos x="T2" y="T3"/>
                </a:cxn>
                <a:cxn ang="0">
                  <a:pos x="T4" y="T5"/>
                </a:cxn>
                <a:cxn ang="0">
                  <a:pos x="T6" y="T7"/>
                </a:cxn>
                <a:cxn ang="0">
                  <a:pos x="T8" y="T9"/>
                </a:cxn>
                <a:cxn ang="0">
                  <a:pos x="T10" y="T11"/>
                </a:cxn>
              </a:cxnLst>
              <a:rect l="0" t="0" r="r" b="b"/>
              <a:pathLst>
                <a:path w="11" h="14">
                  <a:moveTo>
                    <a:pt x="6" y="0"/>
                  </a:moveTo>
                  <a:cubicBezTo>
                    <a:pt x="2" y="0"/>
                    <a:pt x="0" y="3"/>
                    <a:pt x="0" y="9"/>
                  </a:cubicBezTo>
                  <a:cubicBezTo>
                    <a:pt x="0" y="14"/>
                    <a:pt x="0" y="14"/>
                    <a:pt x="0" y="14"/>
                  </a:cubicBezTo>
                  <a:cubicBezTo>
                    <a:pt x="11" y="14"/>
                    <a:pt x="11" y="14"/>
                    <a:pt x="11" y="14"/>
                  </a:cubicBezTo>
                  <a:cubicBezTo>
                    <a:pt x="11" y="9"/>
                    <a:pt x="11" y="9"/>
                    <a:pt x="11" y="9"/>
                  </a:cubicBezTo>
                  <a:cubicBezTo>
                    <a:pt x="11" y="3"/>
                    <a:pt x="10" y="0"/>
                    <a:pt x="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29" name="Freeform 47"/>
            <p:cNvSpPr>
              <a:spLocks/>
            </p:cNvSpPr>
            <p:nvPr/>
          </p:nvSpPr>
          <p:spPr bwMode="auto">
            <a:xfrm>
              <a:off x="11356975" y="431800"/>
              <a:ext cx="30163" cy="128588"/>
            </a:xfrm>
            <a:custGeom>
              <a:avLst/>
              <a:gdLst>
                <a:gd name="T0" fmla="*/ 6 w 10"/>
                <a:gd name="T1" fmla="*/ 0 h 43"/>
                <a:gd name="T2" fmla="*/ 0 w 10"/>
                <a:gd name="T3" fmla="*/ 3 h 43"/>
                <a:gd name="T4" fmla="*/ 0 w 10"/>
                <a:gd name="T5" fmla="*/ 40 h 43"/>
                <a:gd name="T6" fmla="*/ 6 w 10"/>
                <a:gd name="T7" fmla="*/ 43 h 43"/>
                <a:gd name="T8" fmla="*/ 10 w 10"/>
                <a:gd name="T9" fmla="*/ 35 h 43"/>
                <a:gd name="T10" fmla="*/ 10 w 10"/>
                <a:gd name="T11" fmla="*/ 8 h 43"/>
                <a:gd name="T12" fmla="*/ 6 w 10"/>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 h="43">
                  <a:moveTo>
                    <a:pt x="6" y="0"/>
                  </a:moveTo>
                  <a:cubicBezTo>
                    <a:pt x="4" y="0"/>
                    <a:pt x="2" y="1"/>
                    <a:pt x="0" y="3"/>
                  </a:cubicBezTo>
                  <a:cubicBezTo>
                    <a:pt x="0" y="40"/>
                    <a:pt x="0" y="40"/>
                    <a:pt x="0" y="40"/>
                  </a:cubicBezTo>
                  <a:cubicBezTo>
                    <a:pt x="2" y="42"/>
                    <a:pt x="4" y="43"/>
                    <a:pt x="6" y="43"/>
                  </a:cubicBezTo>
                  <a:cubicBezTo>
                    <a:pt x="9" y="43"/>
                    <a:pt x="10" y="40"/>
                    <a:pt x="10" y="35"/>
                  </a:cubicBezTo>
                  <a:cubicBezTo>
                    <a:pt x="10" y="8"/>
                    <a:pt x="10" y="8"/>
                    <a:pt x="10" y="8"/>
                  </a:cubicBezTo>
                  <a:cubicBezTo>
                    <a:pt x="10" y="3"/>
                    <a:pt x="9" y="0"/>
                    <a:pt x="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30" name="Freeform 48"/>
            <p:cNvSpPr>
              <a:spLocks/>
            </p:cNvSpPr>
            <p:nvPr/>
          </p:nvSpPr>
          <p:spPr bwMode="auto">
            <a:xfrm>
              <a:off x="11366500" y="77788"/>
              <a:ext cx="98425" cy="187325"/>
            </a:xfrm>
            <a:custGeom>
              <a:avLst/>
              <a:gdLst>
                <a:gd name="T0" fmla="*/ 9 w 33"/>
                <a:gd name="T1" fmla="*/ 63 h 63"/>
                <a:gd name="T2" fmla="*/ 22 w 33"/>
                <a:gd name="T3" fmla="*/ 55 h 63"/>
                <a:gd name="T4" fmla="*/ 22 w 33"/>
                <a:gd name="T5" fmla="*/ 62 h 63"/>
                <a:gd name="T6" fmla="*/ 33 w 33"/>
                <a:gd name="T7" fmla="*/ 62 h 63"/>
                <a:gd name="T8" fmla="*/ 33 w 33"/>
                <a:gd name="T9" fmla="*/ 0 h 63"/>
                <a:gd name="T10" fmla="*/ 22 w 33"/>
                <a:gd name="T11" fmla="*/ 0 h 63"/>
                <a:gd name="T12" fmla="*/ 22 w 33"/>
                <a:gd name="T13" fmla="*/ 48 h 63"/>
                <a:gd name="T14" fmla="*/ 14 w 33"/>
                <a:gd name="T15" fmla="*/ 53 h 63"/>
                <a:gd name="T16" fmla="*/ 12 w 33"/>
                <a:gd name="T17" fmla="*/ 50 h 63"/>
                <a:gd name="T18" fmla="*/ 12 w 33"/>
                <a:gd name="T19" fmla="*/ 46 h 63"/>
                <a:gd name="T20" fmla="*/ 12 w 33"/>
                <a:gd name="T21" fmla="*/ 0 h 63"/>
                <a:gd name="T22" fmla="*/ 0 w 33"/>
                <a:gd name="T23" fmla="*/ 0 h 63"/>
                <a:gd name="T24" fmla="*/ 0 w 33"/>
                <a:gd name="T25" fmla="*/ 49 h 63"/>
                <a:gd name="T26" fmla="*/ 1 w 33"/>
                <a:gd name="T27" fmla="*/ 58 h 63"/>
                <a:gd name="T28" fmla="*/ 9 w 33"/>
                <a:gd name="T29" fmla="*/ 63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3" h="63">
                  <a:moveTo>
                    <a:pt x="9" y="63"/>
                  </a:moveTo>
                  <a:cubicBezTo>
                    <a:pt x="13" y="63"/>
                    <a:pt x="17" y="61"/>
                    <a:pt x="22" y="55"/>
                  </a:cubicBezTo>
                  <a:cubicBezTo>
                    <a:pt x="22" y="62"/>
                    <a:pt x="22" y="62"/>
                    <a:pt x="22" y="62"/>
                  </a:cubicBezTo>
                  <a:cubicBezTo>
                    <a:pt x="33" y="62"/>
                    <a:pt x="33" y="62"/>
                    <a:pt x="33" y="62"/>
                  </a:cubicBezTo>
                  <a:cubicBezTo>
                    <a:pt x="33" y="0"/>
                    <a:pt x="33" y="0"/>
                    <a:pt x="33" y="0"/>
                  </a:cubicBezTo>
                  <a:cubicBezTo>
                    <a:pt x="22" y="0"/>
                    <a:pt x="22" y="0"/>
                    <a:pt x="22" y="0"/>
                  </a:cubicBezTo>
                  <a:cubicBezTo>
                    <a:pt x="22" y="48"/>
                    <a:pt x="22" y="48"/>
                    <a:pt x="22" y="48"/>
                  </a:cubicBezTo>
                  <a:cubicBezTo>
                    <a:pt x="19" y="51"/>
                    <a:pt x="17" y="53"/>
                    <a:pt x="14" y="53"/>
                  </a:cubicBezTo>
                  <a:cubicBezTo>
                    <a:pt x="13" y="53"/>
                    <a:pt x="12" y="52"/>
                    <a:pt x="12" y="50"/>
                  </a:cubicBezTo>
                  <a:cubicBezTo>
                    <a:pt x="12" y="50"/>
                    <a:pt x="12" y="48"/>
                    <a:pt x="12" y="46"/>
                  </a:cubicBezTo>
                  <a:cubicBezTo>
                    <a:pt x="12" y="0"/>
                    <a:pt x="12" y="0"/>
                    <a:pt x="12" y="0"/>
                  </a:cubicBezTo>
                  <a:cubicBezTo>
                    <a:pt x="0" y="0"/>
                    <a:pt x="0" y="0"/>
                    <a:pt x="0" y="0"/>
                  </a:cubicBezTo>
                  <a:cubicBezTo>
                    <a:pt x="0" y="49"/>
                    <a:pt x="0" y="49"/>
                    <a:pt x="0" y="49"/>
                  </a:cubicBezTo>
                  <a:cubicBezTo>
                    <a:pt x="0" y="54"/>
                    <a:pt x="1" y="57"/>
                    <a:pt x="1" y="58"/>
                  </a:cubicBezTo>
                  <a:cubicBezTo>
                    <a:pt x="3" y="62"/>
                    <a:pt x="5" y="63"/>
                    <a:pt x="9" y="6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31" name="Freeform 49"/>
            <p:cNvSpPr>
              <a:spLocks/>
            </p:cNvSpPr>
            <p:nvPr/>
          </p:nvSpPr>
          <p:spPr bwMode="auto">
            <a:xfrm>
              <a:off x="11114088" y="14288"/>
              <a:ext cx="127000" cy="247650"/>
            </a:xfrm>
            <a:custGeom>
              <a:avLst/>
              <a:gdLst>
                <a:gd name="T0" fmla="*/ 15 w 43"/>
                <a:gd name="T1" fmla="*/ 49 h 83"/>
                <a:gd name="T2" fmla="*/ 15 w 43"/>
                <a:gd name="T3" fmla="*/ 83 h 83"/>
                <a:gd name="T4" fmla="*/ 28 w 43"/>
                <a:gd name="T5" fmla="*/ 83 h 83"/>
                <a:gd name="T6" fmla="*/ 28 w 43"/>
                <a:gd name="T7" fmla="*/ 49 h 83"/>
                <a:gd name="T8" fmla="*/ 43 w 43"/>
                <a:gd name="T9" fmla="*/ 0 h 83"/>
                <a:gd name="T10" fmla="*/ 30 w 43"/>
                <a:gd name="T11" fmla="*/ 0 h 83"/>
                <a:gd name="T12" fmla="*/ 22 w 43"/>
                <a:gd name="T13" fmla="*/ 33 h 83"/>
                <a:gd name="T14" fmla="*/ 13 w 43"/>
                <a:gd name="T15" fmla="*/ 0 h 83"/>
                <a:gd name="T16" fmla="*/ 0 w 43"/>
                <a:gd name="T17" fmla="*/ 0 h 83"/>
                <a:gd name="T18" fmla="*/ 8 w 43"/>
                <a:gd name="T19" fmla="*/ 23 h 83"/>
                <a:gd name="T20" fmla="*/ 15 w 43"/>
                <a:gd name="T21" fmla="*/ 49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83">
                  <a:moveTo>
                    <a:pt x="15" y="49"/>
                  </a:moveTo>
                  <a:cubicBezTo>
                    <a:pt x="15" y="83"/>
                    <a:pt x="15" y="83"/>
                    <a:pt x="15" y="83"/>
                  </a:cubicBezTo>
                  <a:cubicBezTo>
                    <a:pt x="28" y="83"/>
                    <a:pt x="28" y="83"/>
                    <a:pt x="28" y="83"/>
                  </a:cubicBezTo>
                  <a:cubicBezTo>
                    <a:pt x="28" y="49"/>
                    <a:pt x="28" y="49"/>
                    <a:pt x="28" y="49"/>
                  </a:cubicBezTo>
                  <a:cubicBezTo>
                    <a:pt x="43" y="0"/>
                    <a:pt x="43" y="0"/>
                    <a:pt x="43" y="0"/>
                  </a:cubicBezTo>
                  <a:cubicBezTo>
                    <a:pt x="30" y="0"/>
                    <a:pt x="30" y="0"/>
                    <a:pt x="30" y="0"/>
                  </a:cubicBezTo>
                  <a:cubicBezTo>
                    <a:pt x="22" y="33"/>
                    <a:pt x="22" y="33"/>
                    <a:pt x="22" y="33"/>
                  </a:cubicBezTo>
                  <a:cubicBezTo>
                    <a:pt x="13" y="0"/>
                    <a:pt x="13" y="0"/>
                    <a:pt x="13" y="0"/>
                  </a:cubicBezTo>
                  <a:cubicBezTo>
                    <a:pt x="0" y="0"/>
                    <a:pt x="0" y="0"/>
                    <a:pt x="0" y="0"/>
                  </a:cubicBezTo>
                  <a:cubicBezTo>
                    <a:pt x="2" y="8"/>
                    <a:pt x="5" y="15"/>
                    <a:pt x="8" y="23"/>
                  </a:cubicBezTo>
                  <a:cubicBezTo>
                    <a:pt x="12" y="35"/>
                    <a:pt x="14" y="43"/>
                    <a:pt x="15" y="4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32" name="Freeform 50"/>
            <p:cNvSpPr>
              <a:spLocks noEditPoints="1"/>
            </p:cNvSpPr>
            <p:nvPr/>
          </p:nvSpPr>
          <p:spPr bwMode="auto">
            <a:xfrm>
              <a:off x="11241088" y="74613"/>
              <a:ext cx="98425" cy="190500"/>
            </a:xfrm>
            <a:custGeom>
              <a:avLst/>
              <a:gdLst>
                <a:gd name="T0" fmla="*/ 17 w 33"/>
                <a:gd name="T1" fmla="*/ 64 h 64"/>
                <a:gd name="T2" fmla="*/ 30 w 33"/>
                <a:gd name="T3" fmla="*/ 58 h 64"/>
                <a:gd name="T4" fmla="*/ 33 w 33"/>
                <a:gd name="T5" fmla="*/ 43 h 64"/>
                <a:gd name="T6" fmla="*/ 33 w 33"/>
                <a:gd name="T7" fmla="*/ 21 h 64"/>
                <a:gd name="T8" fmla="*/ 30 w 33"/>
                <a:gd name="T9" fmla="*/ 7 h 64"/>
                <a:gd name="T10" fmla="*/ 17 w 33"/>
                <a:gd name="T11" fmla="*/ 0 h 64"/>
                <a:gd name="T12" fmla="*/ 3 w 33"/>
                <a:gd name="T13" fmla="*/ 7 h 64"/>
                <a:gd name="T14" fmla="*/ 0 w 33"/>
                <a:gd name="T15" fmla="*/ 21 h 64"/>
                <a:gd name="T16" fmla="*/ 0 w 33"/>
                <a:gd name="T17" fmla="*/ 43 h 64"/>
                <a:gd name="T18" fmla="*/ 3 w 33"/>
                <a:gd name="T19" fmla="*/ 58 h 64"/>
                <a:gd name="T20" fmla="*/ 17 w 33"/>
                <a:gd name="T21" fmla="*/ 64 h 64"/>
                <a:gd name="T22" fmla="*/ 11 w 33"/>
                <a:gd name="T23" fmla="*/ 19 h 64"/>
                <a:gd name="T24" fmla="*/ 17 w 33"/>
                <a:gd name="T25" fmla="*/ 10 h 64"/>
                <a:gd name="T26" fmla="*/ 22 w 33"/>
                <a:gd name="T27" fmla="*/ 19 h 64"/>
                <a:gd name="T28" fmla="*/ 22 w 33"/>
                <a:gd name="T29" fmla="*/ 45 h 64"/>
                <a:gd name="T30" fmla="*/ 17 w 33"/>
                <a:gd name="T31" fmla="*/ 54 h 64"/>
                <a:gd name="T32" fmla="*/ 11 w 33"/>
                <a:gd name="T33" fmla="*/ 45 h 64"/>
                <a:gd name="T34" fmla="*/ 11 w 33"/>
                <a:gd name="T35" fmla="*/ 19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3" h="64">
                  <a:moveTo>
                    <a:pt x="17" y="64"/>
                  </a:moveTo>
                  <a:cubicBezTo>
                    <a:pt x="22" y="64"/>
                    <a:pt x="27" y="62"/>
                    <a:pt x="30" y="58"/>
                  </a:cubicBezTo>
                  <a:cubicBezTo>
                    <a:pt x="32" y="55"/>
                    <a:pt x="33" y="50"/>
                    <a:pt x="33" y="43"/>
                  </a:cubicBezTo>
                  <a:cubicBezTo>
                    <a:pt x="33" y="21"/>
                    <a:pt x="33" y="21"/>
                    <a:pt x="33" y="21"/>
                  </a:cubicBezTo>
                  <a:cubicBezTo>
                    <a:pt x="33" y="15"/>
                    <a:pt x="32" y="10"/>
                    <a:pt x="30" y="7"/>
                  </a:cubicBezTo>
                  <a:cubicBezTo>
                    <a:pt x="27" y="2"/>
                    <a:pt x="22" y="0"/>
                    <a:pt x="17" y="0"/>
                  </a:cubicBezTo>
                  <a:cubicBezTo>
                    <a:pt x="11" y="0"/>
                    <a:pt x="7" y="2"/>
                    <a:pt x="3" y="7"/>
                  </a:cubicBezTo>
                  <a:cubicBezTo>
                    <a:pt x="1" y="10"/>
                    <a:pt x="0" y="15"/>
                    <a:pt x="0" y="21"/>
                  </a:cubicBezTo>
                  <a:cubicBezTo>
                    <a:pt x="0" y="43"/>
                    <a:pt x="0" y="43"/>
                    <a:pt x="0" y="43"/>
                  </a:cubicBezTo>
                  <a:cubicBezTo>
                    <a:pt x="0" y="50"/>
                    <a:pt x="1" y="55"/>
                    <a:pt x="3" y="58"/>
                  </a:cubicBezTo>
                  <a:cubicBezTo>
                    <a:pt x="7" y="62"/>
                    <a:pt x="11" y="64"/>
                    <a:pt x="17" y="64"/>
                  </a:cubicBezTo>
                  <a:close/>
                  <a:moveTo>
                    <a:pt x="11" y="19"/>
                  </a:moveTo>
                  <a:cubicBezTo>
                    <a:pt x="11" y="13"/>
                    <a:pt x="13" y="10"/>
                    <a:pt x="17" y="10"/>
                  </a:cubicBezTo>
                  <a:cubicBezTo>
                    <a:pt x="20" y="10"/>
                    <a:pt x="22" y="13"/>
                    <a:pt x="22" y="19"/>
                  </a:cubicBezTo>
                  <a:cubicBezTo>
                    <a:pt x="22" y="45"/>
                    <a:pt x="22" y="45"/>
                    <a:pt x="22" y="45"/>
                  </a:cubicBezTo>
                  <a:cubicBezTo>
                    <a:pt x="22" y="51"/>
                    <a:pt x="20" y="54"/>
                    <a:pt x="17" y="54"/>
                  </a:cubicBezTo>
                  <a:cubicBezTo>
                    <a:pt x="13" y="54"/>
                    <a:pt x="11" y="51"/>
                    <a:pt x="11" y="45"/>
                  </a:cubicBezTo>
                  <a:lnTo>
                    <a:pt x="11" y="1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pic>
        <p:nvPicPr>
          <p:cNvPr id="56" name="Picture 55">
            <a:hlinkClick r:id="rId2"/>
            <a:extLst>
              <a:ext uri="{FF2B5EF4-FFF2-40B4-BE49-F238E27FC236}">
                <a16:creationId xmlns:a16="http://schemas.microsoft.com/office/drawing/2014/main" id="{3E3AEBAC-C7C4-4F74-93B0-AC8ABF6CFFC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002284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additive="base">
                                        <p:cTn id="11" dur="500" fill="hold"/>
                                        <p:tgtEl>
                                          <p:spTgt spid="15"/>
                                        </p:tgtEl>
                                        <p:attrNameLst>
                                          <p:attrName>ppt_x</p:attrName>
                                        </p:attrNameLst>
                                      </p:cBhvr>
                                      <p:tavLst>
                                        <p:tav tm="0">
                                          <p:val>
                                            <p:strVal val="#ppt_x"/>
                                          </p:val>
                                        </p:tav>
                                        <p:tav tm="100000">
                                          <p:val>
                                            <p:strVal val="#ppt_x"/>
                                          </p:val>
                                        </p:tav>
                                      </p:tavLst>
                                    </p:anim>
                                    <p:anim calcmode="lin" valueType="num">
                                      <p:cBhvr additive="base">
                                        <p:cTn id="12" dur="500" fill="hold"/>
                                        <p:tgtEl>
                                          <p:spTgt spid="15"/>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17"/>
                                        </p:tgtEl>
                                        <p:attrNameLst>
                                          <p:attrName>style.visibility</p:attrName>
                                        </p:attrNameLst>
                                      </p:cBhvr>
                                      <p:to>
                                        <p:strVal val="visible"/>
                                      </p:to>
                                    </p:set>
                                    <p:anim calcmode="lin" valueType="num">
                                      <p:cBhvr additive="base">
                                        <p:cTn id="16" dur="500" fill="hold"/>
                                        <p:tgtEl>
                                          <p:spTgt spid="17"/>
                                        </p:tgtEl>
                                        <p:attrNameLst>
                                          <p:attrName>ppt_x</p:attrName>
                                        </p:attrNameLst>
                                      </p:cBhvr>
                                      <p:tavLst>
                                        <p:tav tm="0">
                                          <p:val>
                                            <p:strVal val="#ppt_x"/>
                                          </p:val>
                                        </p:tav>
                                        <p:tav tm="100000">
                                          <p:val>
                                            <p:strVal val="#ppt_x"/>
                                          </p:val>
                                        </p:tav>
                                      </p:tavLst>
                                    </p:anim>
                                    <p:anim calcmode="lin" valueType="num">
                                      <p:cBhvr additive="base">
                                        <p:cTn id="17" dur="500" fill="hold"/>
                                        <p:tgtEl>
                                          <p:spTgt spid="17"/>
                                        </p:tgtEl>
                                        <p:attrNameLst>
                                          <p:attrName>ppt_y</p:attrName>
                                        </p:attrNameLst>
                                      </p:cBhvr>
                                      <p:tavLst>
                                        <p:tav tm="0">
                                          <p:val>
                                            <p:strVal val="1+#ppt_h/2"/>
                                          </p:val>
                                        </p:tav>
                                        <p:tav tm="100000">
                                          <p:val>
                                            <p:strVal val="#ppt_y"/>
                                          </p:val>
                                        </p:tav>
                                      </p:tavLst>
                                    </p:anim>
                                  </p:childTnLst>
                                </p:cTn>
                              </p:par>
                            </p:childTnLst>
                          </p:cTn>
                        </p:par>
                        <p:par>
                          <p:cTn id="18" fill="hold">
                            <p:stCondLst>
                              <p:cond delay="1500"/>
                            </p:stCondLst>
                            <p:childTnLst>
                              <p:par>
                                <p:cTn id="19" presetID="53" presetClass="entr" presetSubtype="16" fill="hold" grpId="0" nodeType="afterEffect">
                                  <p:stCondLst>
                                    <p:cond delay="0"/>
                                  </p:stCondLst>
                                  <p:childTnLst>
                                    <p:set>
                                      <p:cBhvr>
                                        <p:cTn id="20" dur="1" fill="hold">
                                          <p:stCondLst>
                                            <p:cond delay="0"/>
                                          </p:stCondLst>
                                        </p:cTn>
                                        <p:tgtEl>
                                          <p:spTgt spid="20"/>
                                        </p:tgtEl>
                                        <p:attrNameLst>
                                          <p:attrName>style.visibility</p:attrName>
                                        </p:attrNameLst>
                                      </p:cBhvr>
                                      <p:to>
                                        <p:strVal val="visible"/>
                                      </p:to>
                                    </p:set>
                                    <p:anim calcmode="lin" valueType="num">
                                      <p:cBhvr>
                                        <p:cTn id="21" dur="500" fill="hold"/>
                                        <p:tgtEl>
                                          <p:spTgt spid="20"/>
                                        </p:tgtEl>
                                        <p:attrNameLst>
                                          <p:attrName>ppt_w</p:attrName>
                                        </p:attrNameLst>
                                      </p:cBhvr>
                                      <p:tavLst>
                                        <p:tav tm="0">
                                          <p:val>
                                            <p:fltVal val="0"/>
                                          </p:val>
                                        </p:tav>
                                        <p:tav tm="100000">
                                          <p:val>
                                            <p:strVal val="#ppt_w"/>
                                          </p:val>
                                        </p:tav>
                                      </p:tavLst>
                                    </p:anim>
                                    <p:anim calcmode="lin" valueType="num">
                                      <p:cBhvr>
                                        <p:cTn id="22" dur="500" fill="hold"/>
                                        <p:tgtEl>
                                          <p:spTgt spid="20"/>
                                        </p:tgtEl>
                                        <p:attrNameLst>
                                          <p:attrName>ppt_h</p:attrName>
                                        </p:attrNameLst>
                                      </p:cBhvr>
                                      <p:tavLst>
                                        <p:tav tm="0">
                                          <p:val>
                                            <p:fltVal val="0"/>
                                          </p:val>
                                        </p:tav>
                                        <p:tav tm="100000">
                                          <p:val>
                                            <p:strVal val="#ppt_h"/>
                                          </p:val>
                                        </p:tav>
                                      </p:tavLst>
                                    </p:anim>
                                    <p:animEffect transition="in" filter="fade">
                                      <p:cBhvr>
                                        <p:cTn id="23" dur="500"/>
                                        <p:tgtEl>
                                          <p:spTgt spid="20"/>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21"/>
                                        </p:tgtEl>
                                        <p:attrNameLst>
                                          <p:attrName>style.visibility</p:attrName>
                                        </p:attrNameLst>
                                      </p:cBhvr>
                                      <p:to>
                                        <p:strVal val="visible"/>
                                      </p:to>
                                    </p:set>
                                    <p:anim calcmode="lin" valueType="num">
                                      <p:cBhvr>
                                        <p:cTn id="26" dur="500" fill="hold"/>
                                        <p:tgtEl>
                                          <p:spTgt spid="21"/>
                                        </p:tgtEl>
                                        <p:attrNameLst>
                                          <p:attrName>ppt_w</p:attrName>
                                        </p:attrNameLst>
                                      </p:cBhvr>
                                      <p:tavLst>
                                        <p:tav tm="0">
                                          <p:val>
                                            <p:fltVal val="0"/>
                                          </p:val>
                                        </p:tav>
                                        <p:tav tm="100000">
                                          <p:val>
                                            <p:strVal val="#ppt_w"/>
                                          </p:val>
                                        </p:tav>
                                      </p:tavLst>
                                    </p:anim>
                                    <p:anim calcmode="lin" valueType="num">
                                      <p:cBhvr>
                                        <p:cTn id="27" dur="500" fill="hold"/>
                                        <p:tgtEl>
                                          <p:spTgt spid="21"/>
                                        </p:tgtEl>
                                        <p:attrNameLst>
                                          <p:attrName>ppt_h</p:attrName>
                                        </p:attrNameLst>
                                      </p:cBhvr>
                                      <p:tavLst>
                                        <p:tav tm="0">
                                          <p:val>
                                            <p:fltVal val="0"/>
                                          </p:val>
                                        </p:tav>
                                        <p:tav tm="100000">
                                          <p:val>
                                            <p:strVal val="#ppt_h"/>
                                          </p:val>
                                        </p:tav>
                                      </p:tavLst>
                                    </p:anim>
                                    <p:animEffect transition="in" filter="fade">
                                      <p:cBhvr>
                                        <p:cTn id="28" dur="500"/>
                                        <p:tgtEl>
                                          <p:spTgt spid="21"/>
                                        </p:tgtEl>
                                      </p:cBhvr>
                                    </p:animEffect>
                                  </p:childTnLst>
                                </p:cTn>
                              </p:par>
                              <p:par>
                                <p:cTn id="29" presetID="53" presetClass="entr" presetSubtype="16" fill="hold" grpId="0" nodeType="withEffect">
                                  <p:stCondLst>
                                    <p:cond delay="0"/>
                                  </p:stCondLst>
                                  <p:childTnLst>
                                    <p:set>
                                      <p:cBhvr>
                                        <p:cTn id="30" dur="1" fill="hold">
                                          <p:stCondLst>
                                            <p:cond delay="0"/>
                                          </p:stCondLst>
                                        </p:cTn>
                                        <p:tgtEl>
                                          <p:spTgt spid="19"/>
                                        </p:tgtEl>
                                        <p:attrNameLst>
                                          <p:attrName>style.visibility</p:attrName>
                                        </p:attrNameLst>
                                      </p:cBhvr>
                                      <p:to>
                                        <p:strVal val="visible"/>
                                      </p:to>
                                    </p:set>
                                    <p:anim calcmode="lin" valueType="num">
                                      <p:cBhvr>
                                        <p:cTn id="31" dur="500" fill="hold"/>
                                        <p:tgtEl>
                                          <p:spTgt spid="19"/>
                                        </p:tgtEl>
                                        <p:attrNameLst>
                                          <p:attrName>ppt_w</p:attrName>
                                        </p:attrNameLst>
                                      </p:cBhvr>
                                      <p:tavLst>
                                        <p:tav tm="0">
                                          <p:val>
                                            <p:fltVal val="0"/>
                                          </p:val>
                                        </p:tav>
                                        <p:tav tm="100000">
                                          <p:val>
                                            <p:strVal val="#ppt_w"/>
                                          </p:val>
                                        </p:tav>
                                      </p:tavLst>
                                    </p:anim>
                                    <p:anim calcmode="lin" valueType="num">
                                      <p:cBhvr>
                                        <p:cTn id="32" dur="500" fill="hold"/>
                                        <p:tgtEl>
                                          <p:spTgt spid="19"/>
                                        </p:tgtEl>
                                        <p:attrNameLst>
                                          <p:attrName>ppt_h</p:attrName>
                                        </p:attrNameLst>
                                      </p:cBhvr>
                                      <p:tavLst>
                                        <p:tav tm="0">
                                          <p:val>
                                            <p:fltVal val="0"/>
                                          </p:val>
                                        </p:tav>
                                        <p:tav tm="100000">
                                          <p:val>
                                            <p:strVal val="#ppt_h"/>
                                          </p:val>
                                        </p:tav>
                                      </p:tavLst>
                                    </p:anim>
                                    <p:animEffect transition="in" filter="fade">
                                      <p:cBhvr>
                                        <p:cTn id="33" dur="500"/>
                                        <p:tgtEl>
                                          <p:spTgt spid="19"/>
                                        </p:tgtEl>
                                      </p:cBhvr>
                                    </p:animEffect>
                                  </p:childTnLst>
                                </p:cTn>
                              </p:par>
                            </p:childTnLst>
                          </p:cTn>
                        </p:par>
                        <p:par>
                          <p:cTn id="34" fill="hold">
                            <p:stCondLst>
                              <p:cond delay="2000"/>
                            </p:stCondLst>
                            <p:childTnLst>
                              <p:par>
                                <p:cTn id="35" presetID="22" presetClass="entr" presetSubtype="1" fill="hold" grpId="0" nodeType="afterEffect">
                                  <p:stCondLst>
                                    <p:cond delay="0"/>
                                  </p:stCondLst>
                                  <p:childTnLst>
                                    <p:set>
                                      <p:cBhvr>
                                        <p:cTn id="36" dur="1" fill="hold">
                                          <p:stCondLst>
                                            <p:cond delay="0"/>
                                          </p:stCondLst>
                                        </p:cTn>
                                        <p:tgtEl>
                                          <p:spTgt spid="33"/>
                                        </p:tgtEl>
                                        <p:attrNameLst>
                                          <p:attrName>style.visibility</p:attrName>
                                        </p:attrNameLst>
                                      </p:cBhvr>
                                      <p:to>
                                        <p:strVal val="visible"/>
                                      </p:to>
                                    </p:set>
                                    <p:animEffect transition="in" filter="wipe(up)">
                                      <p:cBhvr>
                                        <p:cTn id="37" dur="500"/>
                                        <p:tgtEl>
                                          <p:spTgt spid="33"/>
                                        </p:tgtEl>
                                      </p:cBhvr>
                                    </p:animEffect>
                                  </p:childTnLst>
                                </p:cTn>
                              </p:par>
                            </p:childTnLst>
                          </p:cTn>
                        </p:par>
                        <p:par>
                          <p:cTn id="38" fill="hold">
                            <p:stCondLst>
                              <p:cond delay="2500"/>
                            </p:stCondLst>
                            <p:childTnLst>
                              <p:par>
                                <p:cTn id="39" presetID="47" presetClass="entr" presetSubtype="0" fill="hold" grpId="0" nodeType="afterEffect">
                                  <p:stCondLst>
                                    <p:cond delay="0"/>
                                  </p:stCondLst>
                                  <p:childTnLst>
                                    <p:set>
                                      <p:cBhvr>
                                        <p:cTn id="40" dur="1" fill="hold">
                                          <p:stCondLst>
                                            <p:cond delay="0"/>
                                          </p:stCondLst>
                                        </p:cTn>
                                        <p:tgtEl>
                                          <p:spTgt spid="18"/>
                                        </p:tgtEl>
                                        <p:attrNameLst>
                                          <p:attrName>style.visibility</p:attrName>
                                        </p:attrNameLst>
                                      </p:cBhvr>
                                      <p:to>
                                        <p:strVal val="visible"/>
                                      </p:to>
                                    </p:set>
                                    <p:animEffect transition="in" filter="fade">
                                      <p:cBhvr>
                                        <p:cTn id="41" dur="1000"/>
                                        <p:tgtEl>
                                          <p:spTgt spid="18"/>
                                        </p:tgtEl>
                                      </p:cBhvr>
                                    </p:animEffect>
                                    <p:anim calcmode="lin" valueType="num">
                                      <p:cBhvr>
                                        <p:cTn id="42" dur="1000" fill="hold"/>
                                        <p:tgtEl>
                                          <p:spTgt spid="18"/>
                                        </p:tgtEl>
                                        <p:attrNameLst>
                                          <p:attrName>ppt_x</p:attrName>
                                        </p:attrNameLst>
                                      </p:cBhvr>
                                      <p:tavLst>
                                        <p:tav tm="0">
                                          <p:val>
                                            <p:strVal val="#ppt_x"/>
                                          </p:val>
                                        </p:tav>
                                        <p:tav tm="100000">
                                          <p:val>
                                            <p:strVal val="#ppt_x"/>
                                          </p:val>
                                        </p:tav>
                                      </p:tavLst>
                                    </p:anim>
                                    <p:anim calcmode="lin" valueType="num">
                                      <p:cBhvr>
                                        <p:cTn id="43" dur="1000" fill="hold"/>
                                        <p:tgtEl>
                                          <p:spTgt spid="18"/>
                                        </p:tgtEl>
                                        <p:attrNameLst>
                                          <p:attrName>ppt_y</p:attrName>
                                        </p:attrNameLst>
                                      </p:cBhvr>
                                      <p:tavLst>
                                        <p:tav tm="0">
                                          <p:val>
                                            <p:strVal val="#ppt_y-.1"/>
                                          </p:val>
                                        </p:tav>
                                        <p:tav tm="100000">
                                          <p:val>
                                            <p:strVal val="#ppt_y"/>
                                          </p:val>
                                        </p:tav>
                                      </p:tavLst>
                                    </p:anim>
                                  </p:childTnLst>
                                </p:cTn>
                              </p:par>
                            </p:childTnLst>
                          </p:cTn>
                        </p:par>
                        <p:par>
                          <p:cTn id="44" fill="hold">
                            <p:stCondLst>
                              <p:cond delay="3500"/>
                            </p:stCondLst>
                            <p:childTnLst>
                              <p:par>
                                <p:cTn id="45" presetID="22" presetClass="entr" presetSubtype="8" fill="hold" grpId="0" nodeType="afterEffect">
                                  <p:stCondLst>
                                    <p:cond delay="0"/>
                                  </p:stCondLst>
                                  <p:childTnLst>
                                    <p:set>
                                      <p:cBhvr>
                                        <p:cTn id="46" dur="1" fill="hold">
                                          <p:stCondLst>
                                            <p:cond delay="0"/>
                                          </p:stCondLst>
                                        </p:cTn>
                                        <p:tgtEl>
                                          <p:spTgt spid="34"/>
                                        </p:tgtEl>
                                        <p:attrNameLst>
                                          <p:attrName>style.visibility</p:attrName>
                                        </p:attrNameLst>
                                      </p:cBhvr>
                                      <p:to>
                                        <p:strVal val="visible"/>
                                      </p:to>
                                    </p:set>
                                    <p:animEffect transition="in" filter="wipe(left)">
                                      <p:cBhvr>
                                        <p:cTn id="47" dur="500"/>
                                        <p:tgtEl>
                                          <p:spTgt spid="34"/>
                                        </p:tgtEl>
                                      </p:cBhvr>
                                    </p:animEffect>
                                  </p:childTnLst>
                                </p:cTn>
                              </p:par>
                            </p:childTnLst>
                          </p:cTn>
                        </p:par>
                        <p:par>
                          <p:cTn id="48" fill="hold">
                            <p:stCondLst>
                              <p:cond delay="4000"/>
                            </p:stCondLst>
                            <p:childTnLst>
                              <p:par>
                                <p:cTn id="49" presetID="2" presetClass="entr" presetSubtype="4" fill="hold" grpId="0" nodeType="afterEffect">
                                  <p:stCondLst>
                                    <p:cond delay="0"/>
                                  </p:stCondLst>
                                  <p:childTnLst>
                                    <p:set>
                                      <p:cBhvr>
                                        <p:cTn id="50" dur="1" fill="hold">
                                          <p:stCondLst>
                                            <p:cond delay="0"/>
                                          </p:stCondLst>
                                        </p:cTn>
                                        <p:tgtEl>
                                          <p:spTgt spid="35"/>
                                        </p:tgtEl>
                                        <p:attrNameLst>
                                          <p:attrName>style.visibility</p:attrName>
                                        </p:attrNameLst>
                                      </p:cBhvr>
                                      <p:to>
                                        <p:strVal val="visible"/>
                                      </p:to>
                                    </p:set>
                                    <p:anim calcmode="lin" valueType="num">
                                      <p:cBhvr additive="base">
                                        <p:cTn id="51" dur="500" fill="hold"/>
                                        <p:tgtEl>
                                          <p:spTgt spid="35"/>
                                        </p:tgtEl>
                                        <p:attrNameLst>
                                          <p:attrName>ppt_x</p:attrName>
                                        </p:attrNameLst>
                                      </p:cBhvr>
                                      <p:tavLst>
                                        <p:tav tm="0">
                                          <p:val>
                                            <p:strVal val="#ppt_x"/>
                                          </p:val>
                                        </p:tav>
                                        <p:tav tm="100000">
                                          <p:val>
                                            <p:strVal val="#ppt_x"/>
                                          </p:val>
                                        </p:tav>
                                      </p:tavLst>
                                    </p:anim>
                                    <p:anim calcmode="lin" valueType="num">
                                      <p:cBhvr additive="base">
                                        <p:cTn id="52" dur="500" fill="hold"/>
                                        <p:tgtEl>
                                          <p:spTgt spid="35"/>
                                        </p:tgtEl>
                                        <p:attrNameLst>
                                          <p:attrName>ppt_y</p:attrName>
                                        </p:attrNameLst>
                                      </p:cBhvr>
                                      <p:tavLst>
                                        <p:tav tm="0">
                                          <p:val>
                                            <p:strVal val="1+#ppt_h/2"/>
                                          </p:val>
                                        </p:tav>
                                        <p:tav tm="100000">
                                          <p:val>
                                            <p:strVal val="#ppt_y"/>
                                          </p:val>
                                        </p:tav>
                                      </p:tavLst>
                                    </p:anim>
                                  </p:childTnLst>
                                </p:cTn>
                              </p:par>
                            </p:childTnLst>
                          </p:cTn>
                        </p:par>
                        <p:par>
                          <p:cTn id="53" fill="hold">
                            <p:stCondLst>
                              <p:cond delay="4500"/>
                            </p:stCondLst>
                            <p:childTnLst>
                              <p:par>
                                <p:cTn id="54" presetID="2" presetClass="entr" presetSubtype="4" fill="hold" grpId="0" nodeType="afterEffect">
                                  <p:stCondLst>
                                    <p:cond delay="0"/>
                                  </p:stCondLst>
                                  <p:childTnLst>
                                    <p:set>
                                      <p:cBhvr>
                                        <p:cTn id="55" dur="1" fill="hold">
                                          <p:stCondLst>
                                            <p:cond delay="0"/>
                                          </p:stCondLst>
                                        </p:cTn>
                                        <p:tgtEl>
                                          <p:spTgt spid="36"/>
                                        </p:tgtEl>
                                        <p:attrNameLst>
                                          <p:attrName>style.visibility</p:attrName>
                                        </p:attrNameLst>
                                      </p:cBhvr>
                                      <p:to>
                                        <p:strVal val="visible"/>
                                      </p:to>
                                    </p:set>
                                    <p:anim calcmode="lin" valueType="num">
                                      <p:cBhvr additive="base">
                                        <p:cTn id="56" dur="500" fill="hold"/>
                                        <p:tgtEl>
                                          <p:spTgt spid="36"/>
                                        </p:tgtEl>
                                        <p:attrNameLst>
                                          <p:attrName>ppt_x</p:attrName>
                                        </p:attrNameLst>
                                      </p:cBhvr>
                                      <p:tavLst>
                                        <p:tav tm="0">
                                          <p:val>
                                            <p:strVal val="#ppt_x"/>
                                          </p:val>
                                        </p:tav>
                                        <p:tav tm="100000">
                                          <p:val>
                                            <p:strVal val="#ppt_x"/>
                                          </p:val>
                                        </p:tav>
                                      </p:tavLst>
                                    </p:anim>
                                    <p:anim calcmode="lin" valueType="num">
                                      <p:cBhvr additive="base">
                                        <p:cTn id="57" dur="500" fill="hold"/>
                                        <p:tgtEl>
                                          <p:spTgt spid="36"/>
                                        </p:tgtEl>
                                        <p:attrNameLst>
                                          <p:attrName>ppt_y</p:attrName>
                                        </p:attrNameLst>
                                      </p:cBhvr>
                                      <p:tavLst>
                                        <p:tav tm="0">
                                          <p:val>
                                            <p:strVal val="1+#ppt_h/2"/>
                                          </p:val>
                                        </p:tav>
                                        <p:tav tm="100000">
                                          <p:val>
                                            <p:strVal val="#ppt_y"/>
                                          </p:val>
                                        </p:tav>
                                      </p:tavLst>
                                    </p:anim>
                                  </p:childTnLst>
                                </p:cTn>
                              </p:par>
                            </p:childTnLst>
                          </p:cTn>
                        </p:par>
                        <p:par>
                          <p:cTn id="58" fill="hold">
                            <p:stCondLst>
                              <p:cond delay="5000"/>
                            </p:stCondLst>
                            <p:childTnLst>
                              <p:par>
                                <p:cTn id="59" presetID="53" presetClass="entr" presetSubtype="16" fill="hold" grpId="0" nodeType="afterEffect">
                                  <p:stCondLst>
                                    <p:cond delay="0"/>
                                  </p:stCondLst>
                                  <p:childTnLst>
                                    <p:set>
                                      <p:cBhvr>
                                        <p:cTn id="60" dur="1" fill="hold">
                                          <p:stCondLst>
                                            <p:cond delay="0"/>
                                          </p:stCondLst>
                                        </p:cTn>
                                        <p:tgtEl>
                                          <p:spTgt spid="39"/>
                                        </p:tgtEl>
                                        <p:attrNameLst>
                                          <p:attrName>style.visibility</p:attrName>
                                        </p:attrNameLst>
                                      </p:cBhvr>
                                      <p:to>
                                        <p:strVal val="visible"/>
                                      </p:to>
                                    </p:set>
                                    <p:anim calcmode="lin" valueType="num">
                                      <p:cBhvr>
                                        <p:cTn id="61" dur="500" fill="hold"/>
                                        <p:tgtEl>
                                          <p:spTgt spid="39"/>
                                        </p:tgtEl>
                                        <p:attrNameLst>
                                          <p:attrName>ppt_w</p:attrName>
                                        </p:attrNameLst>
                                      </p:cBhvr>
                                      <p:tavLst>
                                        <p:tav tm="0">
                                          <p:val>
                                            <p:fltVal val="0"/>
                                          </p:val>
                                        </p:tav>
                                        <p:tav tm="100000">
                                          <p:val>
                                            <p:strVal val="#ppt_w"/>
                                          </p:val>
                                        </p:tav>
                                      </p:tavLst>
                                    </p:anim>
                                    <p:anim calcmode="lin" valueType="num">
                                      <p:cBhvr>
                                        <p:cTn id="62" dur="500" fill="hold"/>
                                        <p:tgtEl>
                                          <p:spTgt spid="39"/>
                                        </p:tgtEl>
                                        <p:attrNameLst>
                                          <p:attrName>ppt_h</p:attrName>
                                        </p:attrNameLst>
                                      </p:cBhvr>
                                      <p:tavLst>
                                        <p:tav tm="0">
                                          <p:val>
                                            <p:fltVal val="0"/>
                                          </p:val>
                                        </p:tav>
                                        <p:tav tm="100000">
                                          <p:val>
                                            <p:strVal val="#ppt_h"/>
                                          </p:val>
                                        </p:tav>
                                      </p:tavLst>
                                    </p:anim>
                                    <p:animEffect transition="in" filter="fade">
                                      <p:cBhvr>
                                        <p:cTn id="63" dur="500"/>
                                        <p:tgtEl>
                                          <p:spTgt spid="39"/>
                                        </p:tgtEl>
                                      </p:cBhvr>
                                    </p:animEffect>
                                  </p:childTnLst>
                                </p:cTn>
                              </p:par>
                              <p:par>
                                <p:cTn id="64" presetID="53" presetClass="entr" presetSubtype="16" fill="hold" grpId="0" nodeType="withEffect">
                                  <p:stCondLst>
                                    <p:cond delay="0"/>
                                  </p:stCondLst>
                                  <p:childTnLst>
                                    <p:set>
                                      <p:cBhvr>
                                        <p:cTn id="65" dur="1" fill="hold">
                                          <p:stCondLst>
                                            <p:cond delay="0"/>
                                          </p:stCondLst>
                                        </p:cTn>
                                        <p:tgtEl>
                                          <p:spTgt spid="22"/>
                                        </p:tgtEl>
                                        <p:attrNameLst>
                                          <p:attrName>style.visibility</p:attrName>
                                        </p:attrNameLst>
                                      </p:cBhvr>
                                      <p:to>
                                        <p:strVal val="visible"/>
                                      </p:to>
                                    </p:set>
                                    <p:anim calcmode="lin" valueType="num">
                                      <p:cBhvr>
                                        <p:cTn id="66" dur="500" fill="hold"/>
                                        <p:tgtEl>
                                          <p:spTgt spid="22"/>
                                        </p:tgtEl>
                                        <p:attrNameLst>
                                          <p:attrName>ppt_w</p:attrName>
                                        </p:attrNameLst>
                                      </p:cBhvr>
                                      <p:tavLst>
                                        <p:tav tm="0">
                                          <p:val>
                                            <p:fltVal val="0"/>
                                          </p:val>
                                        </p:tav>
                                        <p:tav tm="100000">
                                          <p:val>
                                            <p:strVal val="#ppt_w"/>
                                          </p:val>
                                        </p:tav>
                                      </p:tavLst>
                                    </p:anim>
                                    <p:anim calcmode="lin" valueType="num">
                                      <p:cBhvr>
                                        <p:cTn id="67" dur="500" fill="hold"/>
                                        <p:tgtEl>
                                          <p:spTgt spid="22"/>
                                        </p:tgtEl>
                                        <p:attrNameLst>
                                          <p:attrName>ppt_h</p:attrName>
                                        </p:attrNameLst>
                                      </p:cBhvr>
                                      <p:tavLst>
                                        <p:tav tm="0">
                                          <p:val>
                                            <p:fltVal val="0"/>
                                          </p:val>
                                        </p:tav>
                                        <p:tav tm="100000">
                                          <p:val>
                                            <p:strVal val="#ppt_h"/>
                                          </p:val>
                                        </p:tav>
                                      </p:tavLst>
                                    </p:anim>
                                    <p:animEffect transition="in" filter="fade">
                                      <p:cBhvr>
                                        <p:cTn id="68" dur="500"/>
                                        <p:tgtEl>
                                          <p:spTgt spid="22"/>
                                        </p:tgtEl>
                                      </p:cBhvr>
                                    </p:animEffect>
                                  </p:childTnLst>
                                </p:cTn>
                              </p:par>
                              <p:par>
                                <p:cTn id="69" presetID="53" presetClass="entr" presetSubtype="16" fill="hold" grpId="0" nodeType="withEffect">
                                  <p:stCondLst>
                                    <p:cond delay="0"/>
                                  </p:stCondLst>
                                  <p:childTnLst>
                                    <p:set>
                                      <p:cBhvr>
                                        <p:cTn id="70" dur="1" fill="hold">
                                          <p:stCondLst>
                                            <p:cond delay="0"/>
                                          </p:stCondLst>
                                        </p:cTn>
                                        <p:tgtEl>
                                          <p:spTgt spid="38"/>
                                        </p:tgtEl>
                                        <p:attrNameLst>
                                          <p:attrName>style.visibility</p:attrName>
                                        </p:attrNameLst>
                                      </p:cBhvr>
                                      <p:to>
                                        <p:strVal val="visible"/>
                                      </p:to>
                                    </p:set>
                                    <p:anim calcmode="lin" valueType="num">
                                      <p:cBhvr>
                                        <p:cTn id="71" dur="500" fill="hold"/>
                                        <p:tgtEl>
                                          <p:spTgt spid="38"/>
                                        </p:tgtEl>
                                        <p:attrNameLst>
                                          <p:attrName>ppt_w</p:attrName>
                                        </p:attrNameLst>
                                      </p:cBhvr>
                                      <p:tavLst>
                                        <p:tav tm="0">
                                          <p:val>
                                            <p:fltVal val="0"/>
                                          </p:val>
                                        </p:tav>
                                        <p:tav tm="100000">
                                          <p:val>
                                            <p:strVal val="#ppt_w"/>
                                          </p:val>
                                        </p:tav>
                                      </p:tavLst>
                                    </p:anim>
                                    <p:anim calcmode="lin" valueType="num">
                                      <p:cBhvr>
                                        <p:cTn id="72" dur="500" fill="hold"/>
                                        <p:tgtEl>
                                          <p:spTgt spid="38"/>
                                        </p:tgtEl>
                                        <p:attrNameLst>
                                          <p:attrName>ppt_h</p:attrName>
                                        </p:attrNameLst>
                                      </p:cBhvr>
                                      <p:tavLst>
                                        <p:tav tm="0">
                                          <p:val>
                                            <p:fltVal val="0"/>
                                          </p:val>
                                        </p:tav>
                                        <p:tav tm="100000">
                                          <p:val>
                                            <p:strVal val="#ppt_h"/>
                                          </p:val>
                                        </p:tav>
                                      </p:tavLst>
                                    </p:anim>
                                    <p:animEffect transition="in" filter="fade">
                                      <p:cBhvr>
                                        <p:cTn id="73" dur="500"/>
                                        <p:tgtEl>
                                          <p:spTgt spid="38"/>
                                        </p:tgtEl>
                                      </p:cBhvr>
                                    </p:animEffect>
                                  </p:childTnLst>
                                </p:cTn>
                              </p:par>
                            </p:childTnLst>
                          </p:cTn>
                        </p:par>
                        <p:par>
                          <p:cTn id="74" fill="hold">
                            <p:stCondLst>
                              <p:cond delay="5500"/>
                            </p:stCondLst>
                            <p:childTnLst>
                              <p:par>
                                <p:cTn id="75" presetID="22" presetClass="entr" presetSubtype="1" fill="hold" grpId="0" nodeType="afterEffect">
                                  <p:stCondLst>
                                    <p:cond delay="0"/>
                                  </p:stCondLst>
                                  <p:childTnLst>
                                    <p:set>
                                      <p:cBhvr>
                                        <p:cTn id="76" dur="1" fill="hold">
                                          <p:stCondLst>
                                            <p:cond delay="0"/>
                                          </p:stCondLst>
                                        </p:cTn>
                                        <p:tgtEl>
                                          <p:spTgt spid="40"/>
                                        </p:tgtEl>
                                        <p:attrNameLst>
                                          <p:attrName>style.visibility</p:attrName>
                                        </p:attrNameLst>
                                      </p:cBhvr>
                                      <p:to>
                                        <p:strVal val="visible"/>
                                      </p:to>
                                    </p:set>
                                    <p:animEffect transition="in" filter="wipe(up)">
                                      <p:cBhvr>
                                        <p:cTn id="77" dur="500"/>
                                        <p:tgtEl>
                                          <p:spTgt spid="40"/>
                                        </p:tgtEl>
                                      </p:cBhvr>
                                    </p:animEffect>
                                  </p:childTnLst>
                                </p:cTn>
                              </p:par>
                            </p:childTnLst>
                          </p:cTn>
                        </p:par>
                        <p:par>
                          <p:cTn id="78" fill="hold">
                            <p:stCondLst>
                              <p:cond delay="6000"/>
                            </p:stCondLst>
                            <p:childTnLst>
                              <p:par>
                                <p:cTn id="79" presetID="47" presetClass="entr" presetSubtype="0" fill="hold" grpId="0" nodeType="afterEffect">
                                  <p:stCondLst>
                                    <p:cond delay="0"/>
                                  </p:stCondLst>
                                  <p:childTnLst>
                                    <p:set>
                                      <p:cBhvr>
                                        <p:cTn id="80" dur="1" fill="hold">
                                          <p:stCondLst>
                                            <p:cond delay="0"/>
                                          </p:stCondLst>
                                        </p:cTn>
                                        <p:tgtEl>
                                          <p:spTgt spid="37"/>
                                        </p:tgtEl>
                                        <p:attrNameLst>
                                          <p:attrName>style.visibility</p:attrName>
                                        </p:attrNameLst>
                                      </p:cBhvr>
                                      <p:to>
                                        <p:strVal val="visible"/>
                                      </p:to>
                                    </p:set>
                                    <p:animEffect transition="in" filter="fade">
                                      <p:cBhvr>
                                        <p:cTn id="81" dur="1000"/>
                                        <p:tgtEl>
                                          <p:spTgt spid="37"/>
                                        </p:tgtEl>
                                      </p:cBhvr>
                                    </p:animEffect>
                                    <p:anim calcmode="lin" valueType="num">
                                      <p:cBhvr>
                                        <p:cTn id="82" dur="1000" fill="hold"/>
                                        <p:tgtEl>
                                          <p:spTgt spid="37"/>
                                        </p:tgtEl>
                                        <p:attrNameLst>
                                          <p:attrName>ppt_x</p:attrName>
                                        </p:attrNameLst>
                                      </p:cBhvr>
                                      <p:tavLst>
                                        <p:tav tm="0">
                                          <p:val>
                                            <p:strVal val="#ppt_x"/>
                                          </p:val>
                                        </p:tav>
                                        <p:tav tm="100000">
                                          <p:val>
                                            <p:strVal val="#ppt_x"/>
                                          </p:val>
                                        </p:tav>
                                      </p:tavLst>
                                    </p:anim>
                                    <p:anim calcmode="lin" valueType="num">
                                      <p:cBhvr>
                                        <p:cTn id="83" dur="1000" fill="hold"/>
                                        <p:tgtEl>
                                          <p:spTgt spid="37"/>
                                        </p:tgtEl>
                                        <p:attrNameLst>
                                          <p:attrName>ppt_y</p:attrName>
                                        </p:attrNameLst>
                                      </p:cBhvr>
                                      <p:tavLst>
                                        <p:tav tm="0">
                                          <p:val>
                                            <p:strVal val="#ppt_y-.1"/>
                                          </p:val>
                                        </p:tav>
                                        <p:tav tm="100000">
                                          <p:val>
                                            <p:strVal val="#ppt_y"/>
                                          </p:val>
                                        </p:tav>
                                      </p:tavLst>
                                    </p:anim>
                                  </p:childTnLst>
                                </p:cTn>
                              </p:par>
                            </p:childTnLst>
                          </p:cTn>
                        </p:par>
                        <p:par>
                          <p:cTn id="84" fill="hold">
                            <p:stCondLst>
                              <p:cond delay="7000"/>
                            </p:stCondLst>
                            <p:childTnLst>
                              <p:par>
                                <p:cTn id="85" presetID="22" presetClass="entr" presetSubtype="8" fill="hold" grpId="0" nodeType="afterEffect">
                                  <p:stCondLst>
                                    <p:cond delay="0"/>
                                  </p:stCondLst>
                                  <p:childTnLst>
                                    <p:set>
                                      <p:cBhvr>
                                        <p:cTn id="86" dur="1" fill="hold">
                                          <p:stCondLst>
                                            <p:cond delay="0"/>
                                          </p:stCondLst>
                                        </p:cTn>
                                        <p:tgtEl>
                                          <p:spTgt spid="41"/>
                                        </p:tgtEl>
                                        <p:attrNameLst>
                                          <p:attrName>style.visibility</p:attrName>
                                        </p:attrNameLst>
                                      </p:cBhvr>
                                      <p:to>
                                        <p:strVal val="visible"/>
                                      </p:to>
                                    </p:set>
                                    <p:animEffect transition="in" filter="wipe(left)">
                                      <p:cBhvr>
                                        <p:cTn id="87" dur="500"/>
                                        <p:tgtEl>
                                          <p:spTgt spid="41"/>
                                        </p:tgtEl>
                                      </p:cBhvr>
                                    </p:animEffect>
                                  </p:childTnLst>
                                </p:cTn>
                              </p:par>
                            </p:childTnLst>
                          </p:cTn>
                        </p:par>
                        <p:par>
                          <p:cTn id="88" fill="hold">
                            <p:stCondLst>
                              <p:cond delay="7500"/>
                            </p:stCondLst>
                            <p:childTnLst>
                              <p:par>
                                <p:cTn id="89" presetID="2" presetClass="entr" presetSubtype="4" fill="hold" grpId="0" nodeType="afterEffect">
                                  <p:stCondLst>
                                    <p:cond delay="0"/>
                                  </p:stCondLst>
                                  <p:childTnLst>
                                    <p:set>
                                      <p:cBhvr>
                                        <p:cTn id="90" dur="1" fill="hold">
                                          <p:stCondLst>
                                            <p:cond delay="0"/>
                                          </p:stCondLst>
                                        </p:cTn>
                                        <p:tgtEl>
                                          <p:spTgt spid="42"/>
                                        </p:tgtEl>
                                        <p:attrNameLst>
                                          <p:attrName>style.visibility</p:attrName>
                                        </p:attrNameLst>
                                      </p:cBhvr>
                                      <p:to>
                                        <p:strVal val="visible"/>
                                      </p:to>
                                    </p:set>
                                    <p:anim calcmode="lin" valueType="num">
                                      <p:cBhvr additive="base">
                                        <p:cTn id="91" dur="500" fill="hold"/>
                                        <p:tgtEl>
                                          <p:spTgt spid="42"/>
                                        </p:tgtEl>
                                        <p:attrNameLst>
                                          <p:attrName>ppt_x</p:attrName>
                                        </p:attrNameLst>
                                      </p:cBhvr>
                                      <p:tavLst>
                                        <p:tav tm="0">
                                          <p:val>
                                            <p:strVal val="#ppt_x"/>
                                          </p:val>
                                        </p:tav>
                                        <p:tav tm="100000">
                                          <p:val>
                                            <p:strVal val="#ppt_x"/>
                                          </p:val>
                                        </p:tav>
                                      </p:tavLst>
                                    </p:anim>
                                    <p:anim calcmode="lin" valueType="num">
                                      <p:cBhvr additive="base">
                                        <p:cTn id="92" dur="500" fill="hold"/>
                                        <p:tgtEl>
                                          <p:spTgt spid="42"/>
                                        </p:tgtEl>
                                        <p:attrNameLst>
                                          <p:attrName>ppt_y</p:attrName>
                                        </p:attrNameLst>
                                      </p:cBhvr>
                                      <p:tavLst>
                                        <p:tav tm="0">
                                          <p:val>
                                            <p:strVal val="1+#ppt_h/2"/>
                                          </p:val>
                                        </p:tav>
                                        <p:tav tm="100000">
                                          <p:val>
                                            <p:strVal val="#ppt_y"/>
                                          </p:val>
                                        </p:tav>
                                      </p:tavLst>
                                    </p:anim>
                                  </p:childTnLst>
                                </p:cTn>
                              </p:par>
                            </p:childTnLst>
                          </p:cTn>
                        </p:par>
                        <p:par>
                          <p:cTn id="93" fill="hold">
                            <p:stCondLst>
                              <p:cond delay="8000"/>
                            </p:stCondLst>
                            <p:childTnLst>
                              <p:par>
                                <p:cTn id="94" presetID="2" presetClass="entr" presetSubtype="4" fill="hold" grpId="0" nodeType="afterEffect">
                                  <p:stCondLst>
                                    <p:cond delay="0"/>
                                  </p:stCondLst>
                                  <p:childTnLst>
                                    <p:set>
                                      <p:cBhvr>
                                        <p:cTn id="95" dur="1" fill="hold">
                                          <p:stCondLst>
                                            <p:cond delay="0"/>
                                          </p:stCondLst>
                                        </p:cTn>
                                        <p:tgtEl>
                                          <p:spTgt spid="43"/>
                                        </p:tgtEl>
                                        <p:attrNameLst>
                                          <p:attrName>style.visibility</p:attrName>
                                        </p:attrNameLst>
                                      </p:cBhvr>
                                      <p:to>
                                        <p:strVal val="visible"/>
                                      </p:to>
                                    </p:set>
                                    <p:anim calcmode="lin" valueType="num">
                                      <p:cBhvr additive="base">
                                        <p:cTn id="96" dur="500" fill="hold"/>
                                        <p:tgtEl>
                                          <p:spTgt spid="43"/>
                                        </p:tgtEl>
                                        <p:attrNameLst>
                                          <p:attrName>ppt_x</p:attrName>
                                        </p:attrNameLst>
                                      </p:cBhvr>
                                      <p:tavLst>
                                        <p:tav tm="0">
                                          <p:val>
                                            <p:strVal val="#ppt_x"/>
                                          </p:val>
                                        </p:tav>
                                        <p:tav tm="100000">
                                          <p:val>
                                            <p:strVal val="#ppt_x"/>
                                          </p:val>
                                        </p:tav>
                                      </p:tavLst>
                                    </p:anim>
                                    <p:anim calcmode="lin" valueType="num">
                                      <p:cBhvr additive="base">
                                        <p:cTn id="97" dur="500" fill="hold"/>
                                        <p:tgtEl>
                                          <p:spTgt spid="43"/>
                                        </p:tgtEl>
                                        <p:attrNameLst>
                                          <p:attrName>ppt_y</p:attrName>
                                        </p:attrNameLst>
                                      </p:cBhvr>
                                      <p:tavLst>
                                        <p:tav tm="0">
                                          <p:val>
                                            <p:strVal val="1+#ppt_h/2"/>
                                          </p:val>
                                        </p:tav>
                                        <p:tav tm="100000">
                                          <p:val>
                                            <p:strVal val="#ppt_y"/>
                                          </p:val>
                                        </p:tav>
                                      </p:tavLst>
                                    </p:anim>
                                  </p:childTnLst>
                                </p:cTn>
                              </p:par>
                            </p:childTnLst>
                          </p:cTn>
                        </p:par>
                        <p:par>
                          <p:cTn id="98" fill="hold">
                            <p:stCondLst>
                              <p:cond delay="8500"/>
                            </p:stCondLst>
                            <p:childTnLst>
                              <p:par>
                                <p:cTn id="99" presetID="53" presetClass="entr" presetSubtype="16" fill="hold" grpId="0" nodeType="afterEffect">
                                  <p:stCondLst>
                                    <p:cond delay="0"/>
                                  </p:stCondLst>
                                  <p:childTnLst>
                                    <p:set>
                                      <p:cBhvr>
                                        <p:cTn id="100" dur="1" fill="hold">
                                          <p:stCondLst>
                                            <p:cond delay="0"/>
                                          </p:stCondLst>
                                        </p:cTn>
                                        <p:tgtEl>
                                          <p:spTgt spid="46"/>
                                        </p:tgtEl>
                                        <p:attrNameLst>
                                          <p:attrName>style.visibility</p:attrName>
                                        </p:attrNameLst>
                                      </p:cBhvr>
                                      <p:to>
                                        <p:strVal val="visible"/>
                                      </p:to>
                                    </p:set>
                                    <p:anim calcmode="lin" valueType="num">
                                      <p:cBhvr>
                                        <p:cTn id="101" dur="500" fill="hold"/>
                                        <p:tgtEl>
                                          <p:spTgt spid="46"/>
                                        </p:tgtEl>
                                        <p:attrNameLst>
                                          <p:attrName>ppt_w</p:attrName>
                                        </p:attrNameLst>
                                      </p:cBhvr>
                                      <p:tavLst>
                                        <p:tav tm="0">
                                          <p:val>
                                            <p:fltVal val="0"/>
                                          </p:val>
                                        </p:tav>
                                        <p:tav tm="100000">
                                          <p:val>
                                            <p:strVal val="#ppt_w"/>
                                          </p:val>
                                        </p:tav>
                                      </p:tavLst>
                                    </p:anim>
                                    <p:anim calcmode="lin" valueType="num">
                                      <p:cBhvr>
                                        <p:cTn id="102" dur="500" fill="hold"/>
                                        <p:tgtEl>
                                          <p:spTgt spid="46"/>
                                        </p:tgtEl>
                                        <p:attrNameLst>
                                          <p:attrName>ppt_h</p:attrName>
                                        </p:attrNameLst>
                                      </p:cBhvr>
                                      <p:tavLst>
                                        <p:tav tm="0">
                                          <p:val>
                                            <p:fltVal val="0"/>
                                          </p:val>
                                        </p:tav>
                                        <p:tav tm="100000">
                                          <p:val>
                                            <p:strVal val="#ppt_h"/>
                                          </p:val>
                                        </p:tav>
                                      </p:tavLst>
                                    </p:anim>
                                    <p:animEffect transition="in" filter="fade">
                                      <p:cBhvr>
                                        <p:cTn id="103" dur="500"/>
                                        <p:tgtEl>
                                          <p:spTgt spid="46"/>
                                        </p:tgtEl>
                                      </p:cBhvr>
                                    </p:animEffect>
                                  </p:childTnLst>
                                </p:cTn>
                              </p:par>
                              <p:par>
                                <p:cTn id="104" presetID="53" presetClass="entr" presetSubtype="16" fill="hold" nodeType="withEffect">
                                  <p:stCondLst>
                                    <p:cond delay="0"/>
                                  </p:stCondLst>
                                  <p:childTnLst>
                                    <p:set>
                                      <p:cBhvr>
                                        <p:cTn id="105" dur="1" fill="hold">
                                          <p:stCondLst>
                                            <p:cond delay="0"/>
                                          </p:stCondLst>
                                        </p:cTn>
                                        <p:tgtEl>
                                          <p:spTgt spid="23"/>
                                        </p:tgtEl>
                                        <p:attrNameLst>
                                          <p:attrName>style.visibility</p:attrName>
                                        </p:attrNameLst>
                                      </p:cBhvr>
                                      <p:to>
                                        <p:strVal val="visible"/>
                                      </p:to>
                                    </p:set>
                                    <p:anim calcmode="lin" valueType="num">
                                      <p:cBhvr>
                                        <p:cTn id="106" dur="500" fill="hold"/>
                                        <p:tgtEl>
                                          <p:spTgt spid="23"/>
                                        </p:tgtEl>
                                        <p:attrNameLst>
                                          <p:attrName>ppt_w</p:attrName>
                                        </p:attrNameLst>
                                      </p:cBhvr>
                                      <p:tavLst>
                                        <p:tav tm="0">
                                          <p:val>
                                            <p:fltVal val="0"/>
                                          </p:val>
                                        </p:tav>
                                        <p:tav tm="100000">
                                          <p:val>
                                            <p:strVal val="#ppt_w"/>
                                          </p:val>
                                        </p:tav>
                                      </p:tavLst>
                                    </p:anim>
                                    <p:anim calcmode="lin" valueType="num">
                                      <p:cBhvr>
                                        <p:cTn id="107" dur="500" fill="hold"/>
                                        <p:tgtEl>
                                          <p:spTgt spid="23"/>
                                        </p:tgtEl>
                                        <p:attrNameLst>
                                          <p:attrName>ppt_h</p:attrName>
                                        </p:attrNameLst>
                                      </p:cBhvr>
                                      <p:tavLst>
                                        <p:tav tm="0">
                                          <p:val>
                                            <p:fltVal val="0"/>
                                          </p:val>
                                        </p:tav>
                                        <p:tav tm="100000">
                                          <p:val>
                                            <p:strVal val="#ppt_h"/>
                                          </p:val>
                                        </p:tav>
                                      </p:tavLst>
                                    </p:anim>
                                    <p:animEffect transition="in" filter="fade">
                                      <p:cBhvr>
                                        <p:cTn id="108" dur="500"/>
                                        <p:tgtEl>
                                          <p:spTgt spid="23"/>
                                        </p:tgtEl>
                                      </p:cBhvr>
                                    </p:animEffect>
                                  </p:childTnLst>
                                </p:cTn>
                              </p:par>
                              <p:par>
                                <p:cTn id="109" presetID="53" presetClass="entr" presetSubtype="16" fill="hold" grpId="0" nodeType="withEffect">
                                  <p:stCondLst>
                                    <p:cond delay="0"/>
                                  </p:stCondLst>
                                  <p:childTnLst>
                                    <p:set>
                                      <p:cBhvr>
                                        <p:cTn id="110" dur="1" fill="hold">
                                          <p:stCondLst>
                                            <p:cond delay="0"/>
                                          </p:stCondLst>
                                        </p:cTn>
                                        <p:tgtEl>
                                          <p:spTgt spid="45"/>
                                        </p:tgtEl>
                                        <p:attrNameLst>
                                          <p:attrName>style.visibility</p:attrName>
                                        </p:attrNameLst>
                                      </p:cBhvr>
                                      <p:to>
                                        <p:strVal val="visible"/>
                                      </p:to>
                                    </p:set>
                                    <p:anim calcmode="lin" valueType="num">
                                      <p:cBhvr>
                                        <p:cTn id="111" dur="500" fill="hold"/>
                                        <p:tgtEl>
                                          <p:spTgt spid="45"/>
                                        </p:tgtEl>
                                        <p:attrNameLst>
                                          <p:attrName>ppt_w</p:attrName>
                                        </p:attrNameLst>
                                      </p:cBhvr>
                                      <p:tavLst>
                                        <p:tav tm="0">
                                          <p:val>
                                            <p:fltVal val="0"/>
                                          </p:val>
                                        </p:tav>
                                        <p:tav tm="100000">
                                          <p:val>
                                            <p:strVal val="#ppt_w"/>
                                          </p:val>
                                        </p:tav>
                                      </p:tavLst>
                                    </p:anim>
                                    <p:anim calcmode="lin" valueType="num">
                                      <p:cBhvr>
                                        <p:cTn id="112" dur="500" fill="hold"/>
                                        <p:tgtEl>
                                          <p:spTgt spid="45"/>
                                        </p:tgtEl>
                                        <p:attrNameLst>
                                          <p:attrName>ppt_h</p:attrName>
                                        </p:attrNameLst>
                                      </p:cBhvr>
                                      <p:tavLst>
                                        <p:tav tm="0">
                                          <p:val>
                                            <p:fltVal val="0"/>
                                          </p:val>
                                        </p:tav>
                                        <p:tav tm="100000">
                                          <p:val>
                                            <p:strVal val="#ppt_h"/>
                                          </p:val>
                                        </p:tav>
                                      </p:tavLst>
                                    </p:anim>
                                    <p:animEffect transition="in" filter="fade">
                                      <p:cBhvr>
                                        <p:cTn id="113" dur="500"/>
                                        <p:tgtEl>
                                          <p:spTgt spid="45"/>
                                        </p:tgtEl>
                                      </p:cBhvr>
                                    </p:animEffect>
                                  </p:childTnLst>
                                </p:cTn>
                              </p:par>
                            </p:childTnLst>
                          </p:cTn>
                        </p:par>
                        <p:par>
                          <p:cTn id="114" fill="hold">
                            <p:stCondLst>
                              <p:cond delay="9000"/>
                            </p:stCondLst>
                            <p:childTnLst>
                              <p:par>
                                <p:cTn id="115" presetID="22" presetClass="entr" presetSubtype="1" fill="hold" grpId="0" nodeType="afterEffect">
                                  <p:stCondLst>
                                    <p:cond delay="0"/>
                                  </p:stCondLst>
                                  <p:childTnLst>
                                    <p:set>
                                      <p:cBhvr>
                                        <p:cTn id="116" dur="1" fill="hold">
                                          <p:stCondLst>
                                            <p:cond delay="0"/>
                                          </p:stCondLst>
                                        </p:cTn>
                                        <p:tgtEl>
                                          <p:spTgt spid="47"/>
                                        </p:tgtEl>
                                        <p:attrNameLst>
                                          <p:attrName>style.visibility</p:attrName>
                                        </p:attrNameLst>
                                      </p:cBhvr>
                                      <p:to>
                                        <p:strVal val="visible"/>
                                      </p:to>
                                    </p:set>
                                    <p:animEffect transition="in" filter="wipe(up)">
                                      <p:cBhvr>
                                        <p:cTn id="117" dur="500"/>
                                        <p:tgtEl>
                                          <p:spTgt spid="47"/>
                                        </p:tgtEl>
                                      </p:cBhvr>
                                    </p:animEffect>
                                  </p:childTnLst>
                                </p:cTn>
                              </p:par>
                            </p:childTnLst>
                          </p:cTn>
                        </p:par>
                        <p:par>
                          <p:cTn id="118" fill="hold">
                            <p:stCondLst>
                              <p:cond delay="9500"/>
                            </p:stCondLst>
                            <p:childTnLst>
                              <p:par>
                                <p:cTn id="119" presetID="47" presetClass="entr" presetSubtype="0" fill="hold" grpId="0" nodeType="afterEffect">
                                  <p:stCondLst>
                                    <p:cond delay="0"/>
                                  </p:stCondLst>
                                  <p:childTnLst>
                                    <p:set>
                                      <p:cBhvr>
                                        <p:cTn id="120" dur="1" fill="hold">
                                          <p:stCondLst>
                                            <p:cond delay="0"/>
                                          </p:stCondLst>
                                        </p:cTn>
                                        <p:tgtEl>
                                          <p:spTgt spid="44"/>
                                        </p:tgtEl>
                                        <p:attrNameLst>
                                          <p:attrName>style.visibility</p:attrName>
                                        </p:attrNameLst>
                                      </p:cBhvr>
                                      <p:to>
                                        <p:strVal val="visible"/>
                                      </p:to>
                                    </p:set>
                                    <p:animEffect transition="in" filter="fade">
                                      <p:cBhvr>
                                        <p:cTn id="121" dur="1000"/>
                                        <p:tgtEl>
                                          <p:spTgt spid="44"/>
                                        </p:tgtEl>
                                      </p:cBhvr>
                                    </p:animEffect>
                                    <p:anim calcmode="lin" valueType="num">
                                      <p:cBhvr>
                                        <p:cTn id="122" dur="1000" fill="hold"/>
                                        <p:tgtEl>
                                          <p:spTgt spid="44"/>
                                        </p:tgtEl>
                                        <p:attrNameLst>
                                          <p:attrName>ppt_x</p:attrName>
                                        </p:attrNameLst>
                                      </p:cBhvr>
                                      <p:tavLst>
                                        <p:tav tm="0">
                                          <p:val>
                                            <p:strVal val="#ppt_x"/>
                                          </p:val>
                                        </p:tav>
                                        <p:tav tm="100000">
                                          <p:val>
                                            <p:strVal val="#ppt_x"/>
                                          </p:val>
                                        </p:tav>
                                      </p:tavLst>
                                    </p:anim>
                                    <p:anim calcmode="lin" valueType="num">
                                      <p:cBhvr>
                                        <p:cTn id="123" dur="1000" fill="hold"/>
                                        <p:tgtEl>
                                          <p:spTgt spid="44"/>
                                        </p:tgtEl>
                                        <p:attrNameLst>
                                          <p:attrName>ppt_y</p:attrName>
                                        </p:attrNameLst>
                                      </p:cBhvr>
                                      <p:tavLst>
                                        <p:tav tm="0">
                                          <p:val>
                                            <p:strVal val="#ppt_y-.1"/>
                                          </p:val>
                                        </p:tav>
                                        <p:tav tm="100000">
                                          <p:val>
                                            <p:strVal val="#ppt_y"/>
                                          </p:val>
                                        </p:tav>
                                      </p:tavLst>
                                    </p:anim>
                                  </p:childTnLst>
                                </p:cTn>
                              </p:par>
                            </p:childTnLst>
                          </p:cTn>
                        </p:par>
                        <p:par>
                          <p:cTn id="124" fill="hold">
                            <p:stCondLst>
                              <p:cond delay="10500"/>
                            </p:stCondLst>
                            <p:childTnLst>
                              <p:par>
                                <p:cTn id="125" presetID="22" presetClass="entr" presetSubtype="8" fill="hold" grpId="0" nodeType="afterEffect">
                                  <p:stCondLst>
                                    <p:cond delay="0"/>
                                  </p:stCondLst>
                                  <p:childTnLst>
                                    <p:set>
                                      <p:cBhvr>
                                        <p:cTn id="126" dur="1" fill="hold">
                                          <p:stCondLst>
                                            <p:cond delay="0"/>
                                          </p:stCondLst>
                                        </p:cTn>
                                        <p:tgtEl>
                                          <p:spTgt spid="48"/>
                                        </p:tgtEl>
                                        <p:attrNameLst>
                                          <p:attrName>style.visibility</p:attrName>
                                        </p:attrNameLst>
                                      </p:cBhvr>
                                      <p:to>
                                        <p:strVal val="visible"/>
                                      </p:to>
                                    </p:set>
                                    <p:animEffect transition="in" filter="wipe(left)">
                                      <p:cBhvr>
                                        <p:cTn id="127" dur="500"/>
                                        <p:tgtEl>
                                          <p:spTgt spid="48"/>
                                        </p:tgtEl>
                                      </p:cBhvr>
                                    </p:animEffect>
                                  </p:childTnLst>
                                </p:cTn>
                              </p:par>
                            </p:childTnLst>
                          </p:cTn>
                        </p:par>
                        <p:par>
                          <p:cTn id="128" fill="hold">
                            <p:stCondLst>
                              <p:cond delay="11000"/>
                            </p:stCondLst>
                            <p:childTnLst>
                              <p:par>
                                <p:cTn id="129" presetID="2" presetClass="entr" presetSubtype="4" fill="hold" grpId="0" nodeType="afterEffect">
                                  <p:stCondLst>
                                    <p:cond delay="0"/>
                                  </p:stCondLst>
                                  <p:childTnLst>
                                    <p:set>
                                      <p:cBhvr>
                                        <p:cTn id="130" dur="1" fill="hold">
                                          <p:stCondLst>
                                            <p:cond delay="0"/>
                                          </p:stCondLst>
                                        </p:cTn>
                                        <p:tgtEl>
                                          <p:spTgt spid="49"/>
                                        </p:tgtEl>
                                        <p:attrNameLst>
                                          <p:attrName>style.visibility</p:attrName>
                                        </p:attrNameLst>
                                      </p:cBhvr>
                                      <p:to>
                                        <p:strVal val="visible"/>
                                      </p:to>
                                    </p:set>
                                    <p:anim calcmode="lin" valueType="num">
                                      <p:cBhvr additive="base">
                                        <p:cTn id="131" dur="500" fill="hold"/>
                                        <p:tgtEl>
                                          <p:spTgt spid="49"/>
                                        </p:tgtEl>
                                        <p:attrNameLst>
                                          <p:attrName>ppt_x</p:attrName>
                                        </p:attrNameLst>
                                      </p:cBhvr>
                                      <p:tavLst>
                                        <p:tav tm="0">
                                          <p:val>
                                            <p:strVal val="#ppt_x"/>
                                          </p:val>
                                        </p:tav>
                                        <p:tav tm="100000">
                                          <p:val>
                                            <p:strVal val="#ppt_x"/>
                                          </p:val>
                                        </p:tav>
                                      </p:tavLst>
                                    </p:anim>
                                    <p:anim calcmode="lin" valueType="num">
                                      <p:cBhvr additive="base">
                                        <p:cTn id="132" dur="500" fill="hold"/>
                                        <p:tgtEl>
                                          <p:spTgt spid="49"/>
                                        </p:tgtEl>
                                        <p:attrNameLst>
                                          <p:attrName>ppt_y</p:attrName>
                                        </p:attrNameLst>
                                      </p:cBhvr>
                                      <p:tavLst>
                                        <p:tav tm="0">
                                          <p:val>
                                            <p:strVal val="1+#ppt_h/2"/>
                                          </p:val>
                                        </p:tav>
                                        <p:tav tm="100000">
                                          <p:val>
                                            <p:strVal val="#ppt_y"/>
                                          </p:val>
                                        </p:tav>
                                      </p:tavLst>
                                    </p:anim>
                                  </p:childTnLst>
                                </p:cTn>
                              </p:par>
                            </p:childTnLst>
                          </p:cTn>
                        </p:par>
                        <p:par>
                          <p:cTn id="133" fill="hold">
                            <p:stCondLst>
                              <p:cond delay="11500"/>
                            </p:stCondLst>
                            <p:childTnLst>
                              <p:par>
                                <p:cTn id="134" presetID="2" presetClass="entr" presetSubtype="4" fill="hold" grpId="0" nodeType="afterEffect">
                                  <p:stCondLst>
                                    <p:cond delay="0"/>
                                  </p:stCondLst>
                                  <p:childTnLst>
                                    <p:set>
                                      <p:cBhvr>
                                        <p:cTn id="135" dur="1" fill="hold">
                                          <p:stCondLst>
                                            <p:cond delay="0"/>
                                          </p:stCondLst>
                                        </p:cTn>
                                        <p:tgtEl>
                                          <p:spTgt spid="50"/>
                                        </p:tgtEl>
                                        <p:attrNameLst>
                                          <p:attrName>style.visibility</p:attrName>
                                        </p:attrNameLst>
                                      </p:cBhvr>
                                      <p:to>
                                        <p:strVal val="visible"/>
                                      </p:to>
                                    </p:set>
                                    <p:anim calcmode="lin" valueType="num">
                                      <p:cBhvr additive="base">
                                        <p:cTn id="136" dur="500" fill="hold"/>
                                        <p:tgtEl>
                                          <p:spTgt spid="50"/>
                                        </p:tgtEl>
                                        <p:attrNameLst>
                                          <p:attrName>ppt_x</p:attrName>
                                        </p:attrNameLst>
                                      </p:cBhvr>
                                      <p:tavLst>
                                        <p:tav tm="0">
                                          <p:val>
                                            <p:strVal val="#ppt_x"/>
                                          </p:val>
                                        </p:tav>
                                        <p:tav tm="100000">
                                          <p:val>
                                            <p:strVal val="#ppt_x"/>
                                          </p:val>
                                        </p:tav>
                                      </p:tavLst>
                                    </p:anim>
                                    <p:anim calcmode="lin" valueType="num">
                                      <p:cBhvr additive="base">
                                        <p:cTn id="137" dur="500" fill="hold"/>
                                        <p:tgtEl>
                                          <p:spTgt spid="50"/>
                                        </p:tgtEl>
                                        <p:attrNameLst>
                                          <p:attrName>ppt_y</p:attrName>
                                        </p:attrNameLst>
                                      </p:cBhvr>
                                      <p:tavLst>
                                        <p:tav tm="0">
                                          <p:val>
                                            <p:strVal val="1+#ppt_h/2"/>
                                          </p:val>
                                        </p:tav>
                                        <p:tav tm="100000">
                                          <p:val>
                                            <p:strVal val="#ppt_y"/>
                                          </p:val>
                                        </p:tav>
                                      </p:tavLst>
                                    </p:anim>
                                  </p:childTnLst>
                                </p:cTn>
                              </p:par>
                            </p:childTnLst>
                          </p:cTn>
                        </p:par>
                        <p:par>
                          <p:cTn id="138" fill="hold">
                            <p:stCondLst>
                              <p:cond delay="12000"/>
                            </p:stCondLst>
                            <p:childTnLst>
                              <p:par>
                                <p:cTn id="139" presetID="53" presetClass="entr" presetSubtype="16" fill="hold" grpId="0" nodeType="afterEffect">
                                  <p:stCondLst>
                                    <p:cond delay="0"/>
                                  </p:stCondLst>
                                  <p:childTnLst>
                                    <p:set>
                                      <p:cBhvr>
                                        <p:cTn id="140" dur="1" fill="hold">
                                          <p:stCondLst>
                                            <p:cond delay="0"/>
                                          </p:stCondLst>
                                        </p:cTn>
                                        <p:tgtEl>
                                          <p:spTgt spid="53"/>
                                        </p:tgtEl>
                                        <p:attrNameLst>
                                          <p:attrName>style.visibility</p:attrName>
                                        </p:attrNameLst>
                                      </p:cBhvr>
                                      <p:to>
                                        <p:strVal val="visible"/>
                                      </p:to>
                                    </p:set>
                                    <p:anim calcmode="lin" valueType="num">
                                      <p:cBhvr>
                                        <p:cTn id="141" dur="500" fill="hold"/>
                                        <p:tgtEl>
                                          <p:spTgt spid="53"/>
                                        </p:tgtEl>
                                        <p:attrNameLst>
                                          <p:attrName>ppt_w</p:attrName>
                                        </p:attrNameLst>
                                      </p:cBhvr>
                                      <p:tavLst>
                                        <p:tav tm="0">
                                          <p:val>
                                            <p:fltVal val="0"/>
                                          </p:val>
                                        </p:tav>
                                        <p:tav tm="100000">
                                          <p:val>
                                            <p:strVal val="#ppt_w"/>
                                          </p:val>
                                        </p:tav>
                                      </p:tavLst>
                                    </p:anim>
                                    <p:anim calcmode="lin" valueType="num">
                                      <p:cBhvr>
                                        <p:cTn id="142" dur="500" fill="hold"/>
                                        <p:tgtEl>
                                          <p:spTgt spid="53"/>
                                        </p:tgtEl>
                                        <p:attrNameLst>
                                          <p:attrName>ppt_h</p:attrName>
                                        </p:attrNameLst>
                                      </p:cBhvr>
                                      <p:tavLst>
                                        <p:tav tm="0">
                                          <p:val>
                                            <p:fltVal val="0"/>
                                          </p:val>
                                        </p:tav>
                                        <p:tav tm="100000">
                                          <p:val>
                                            <p:strVal val="#ppt_h"/>
                                          </p:val>
                                        </p:tav>
                                      </p:tavLst>
                                    </p:anim>
                                    <p:animEffect transition="in" filter="fade">
                                      <p:cBhvr>
                                        <p:cTn id="143" dur="500"/>
                                        <p:tgtEl>
                                          <p:spTgt spid="53"/>
                                        </p:tgtEl>
                                      </p:cBhvr>
                                    </p:animEffect>
                                  </p:childTnLst>
                                </p:cTn>
                              </p:par>
                              <p:par>
                                <p:cTn id="144" presetID="53" presetClass="entr" presetSubtype="16" fill="hold" nodeType="withEffect">
                                  <p:stCondLst>
                                    <p:cond delay="0"/>
                                  </p:stCondLst>
                                  <p:childTnLst>
                                    <p:set>
                                      <p:cBhvr>
                                        <p:cTn id="145" dur="1" fill="hold">
                                          <p:stCondLst>
                                            <p:cond delay="0"/>
                                          </p:stCondLst>
                                        </p:cTn>
                                        <p:tgtEl>
                                          <p:spTgt spid="26"/>
                                        </p:tgtEl>
                                        <p:attrNameLst>
                                          <p:attrName>style.visibility</p:attrName>
                                        </p:attrNameLst>
                                      </p:cBhvr>
                                      <p:to>
                                        <p:strVal val="visible"/>
                                      </p:to>
                                    </p:set>
                                    <p:anim calcmode="lin" valueType="num">
                                      <p:cBhvr>
                                        <p:cTn id="146" dur="500" fill="hold"/>
                                        <p:tgtEl>
                                          <p:spTgt spid="26"/>
                                        </p:tgtEl>
                                        <p:attrNameLst>
                                          <p:attrName>ppt_w</p:attrName>
                                        </p:attrNameLst>
                                      </p:cBhvr>
                                      <p:tavLst>
                                        <p:tav tm="0">
                                          <p:val>
                                            <p:fltVal val="0"/>
                                          </p:val>
                                        </p:tav>
                                        <p:tav tm="100000">
                                          <p:val>
                                            <p:strVal val="#ppt_w"/>
                                          </p:val>
                                        </p:tav>
                                      </p:tavLst>
                                    </p:anim>
                                    <p:anim calcmode="lin" valueType="num">
                                      <p:cBhvr>
                                        <p:cTn id="147" dur="500" fill="hold"/>
                                        <p:tgtEl>
                                          <p:spTgt spid="26"/>
                                        </p:tgtEl>
                                        <p:attrNameLst>
                                          <p:attrName>ppt_h</p:attrName>
                                        </p:attrNameLst>
                                      </p:cBhvr>
                                      <p:tavLst>
                                        <p:tav tm="0">
                                          <p:val>
                                            <p:fltVal val="0"/>
                                          </p:val>
                                        </p:tav>
                                        <p:tav tm="100000">
                                          <p:val>
                                            <p:strVal val="#ppt_h"/>
                                          </p:val>
                                        </p:tav>
                                      </p:tavLst>
                                    </p:anim>
                                    <p:animEffect transition="in" filter="fade">
                                      <p:cBhvr>
                                        <p:cTn id="148" dur="500"/>
                                        <p:tgtEl>
                                          <p:spTgt spid="26"/>
                                        </p:tgtEl>
                                      </p:cBhvr>
                                    </p:animEffect>
                                  </p:childTnLst>
                                </p:cTn>
                              </p:par>
                              <p:par>
                                <p:cTn id="149" presetID="53" presetClass="entr" presetSubtype="16" fill="hold" grpId="0" nodeType="withEffect">
                                  <p:stCondLst>
                                    <p:cond delay="0"/>
                                  </p:stCondLst>
                                  <p:childTnLst>
                                    <p:set>
                                      <p:cBhvr>
                                        <p:cTn id="150" dur="1" fill="hold">
                                          <p:stCondLst>
                                            <p:cond delay="0"/>
                                          </p:stCondLst>
                                        </p:cTn>
                                        <p:tgtEl>
                                          <p:spTgt spid="52"/>
                                        </p:tgtEl>
                                        <p:attrNameLst>
                                          <p:attrName>style.visibility</p:attrName>
                                        </p:attrNameLst>
                                      </p:cBhvr>
                                      <p:to>
                                        <p:strVal val="visible"/>
                                      </p:to>
                                    </p:set>
                                    <p:anim calcmode="lin" valueType="num">
                                      <p:cBhvr>
                                        <p:cTn id="151" dur="500" fill="hold"/>
                                        <p:tgtEl>
                                          <p:spTgt spid="52"/>
                                        </p:tgtEl>
                                        <p:attrNameLst>
                                          <p:attrName>ppt_w</p:attrName>
                                        </p:attrNameLst>
                                      </p:cBhvr>
                                      <p:tavLst>
                                        <p:tav tm="0">
                                          <p:val>
                                            <p:fltVal val="0"/>
                                          </p:val>
                                        </p:tav>
                                        <p:tav tm="100000">
                                          <p:val>
                                            <p:strVal val="#ppt_w"/>
                                          </p:val>
                                        </p:tav>
                                      </p:tavLst>
                                    </p:anim>
                                    <p:anim calcmode="lin" valueType="num">
                                      <p:cBhvr>
                                        <p:cTn id="152" dur="500" fill="hold"/>
                                        <p:tgtEl>
                                          <p:spTgt spid="52"/>
                                        </p:tgtEl>
                                        <p:attrNameLst>
                                          <p:attrName>ppt_h</p:attrName>
                                        </p:attrNameLst>
                                      </p:cBhvr>
                                      <p:tavLst>
                                        <p:tav tm="0">
                                          <p:val>
                                            <p:fltVal val="0"/>
                                          </p:val>
                                        </p:tav>
                                        <p:tav tm="100000">
                                          <p:val>
                                            <p:strVal val="#ppt_h"/>
                                          </p:val>
                                        </p:tav>
                                      </p:tavLst>
                                    </p:anim>
                                    <p:animEffect transition="in" filter="fade">
                                      <p:cBhvr>
                                        <p:cTn id="153" dur="500"/>
                                        <p:tgtEl>
                                          <p:spTgt spid="52"/>
                                        </p:tgtEl>
                                      </p:cBhvr>
                                    </p:animEffect>
                                  </p:childTnLst>
                                </p:cTn>
                              </p:par>
                            </p:childTnLst>
                          </p:cTn>
                        </p:par>
                        <p:par>
                          <p:cTn id="154" fill="hold">
                            <p:stCondLst>
                              <p:cond delay="12500"/>
                            </p:stCondLst>
                            <p:childTnLst>
                              <p:par>
                                <p:cTn id="155" presetID="22" presetClass="entr" presetSubtype="1" fill="hold" grpId="0" nodeType="afterEffect">
                                  <p:stCondLst>
                                    <p:cond delay="0"/>
                                  </p:stCondLst>
                                  <p:childTnLst>
                                    <p:set>
                                      <p:cBhvr>
                                        <p:cTn id="156" dur="1" fill="hold">
                                          <p:stCondLst>
                                            <p:cond delay="0"/>
                                          </p:stCondLst>
                                        </p:cTn>
                                        <p:tgtEl>
                                          <p:spTgt spid="54"/>
                                        </p:tgtEl>
                                        <p:attrNameLst>
                                          <p:attrName>style.visibility</p:attrName>
                                        </p:attrNameLst>
                                      </p:cBhvr>
                                      <p:to>
                                        <p:strVal val="visible"/>
                                      </p:to>
                                    </p:set>
                                    <p:animEffect transition="in" filter="wipe(up)">
                                      <p:cBhvr>
                                        <p:cTn id="157" dur="500"/>
                                        <p:tgtEl>
                                          <p:spTgt spid="54"/>
                                        </p:tgtEl>
                                      </p:cBhvr>
                                    </p:animEffect>
                                  </p:childTnLst>
                                </p:cTn>
                              </p:par>
                            </p:childTnLst>
                          </p:cTn>
                        </p:par>
                        <p:par>
                          <p:cTn id="158" fill="hold">
                            <p:stCondLst>
                              <p:cond delay="13000"/>
                            </p:stCondLst>
                            <p:childTnLst>
                              <p:par>
                                <p:cTn id="159" presetID="47" presetClass="entr" presetSubtype="0" fill="hold" grpId="0" nodeType="afterEffect">
                                  <p:stCondLst>
                                    <p:cond delay="0"/>
                                  </p:stCondLst>
                                  <p:childTnLst>
                                    <p:set>
                                      <p:cBhvr>
                                        <p:cTn id="160" dur="1" fill="hold">
                                          <p:stCondLst>
                                            <p:cond delay="0"/>
                                          </p:stCondLst>
                                        </p:cTn>
                                        <p:tgtEl>
                                          <p:spTgt spid="51"/>
                                        </p:tgtEl>
                                        <p:attrNameLst>
                                          <p:attrName>style.visibility</p:attrName>
                                        </p:attrNameLst>
                                      </p:cBhvr>
                                      <p:to>
                                        <p:strVal val="visible"/>
                                      </p:to>
                                    </p:set>
                                    <p:animEffect transition="in" filter="fade">
                                      <p:cBhvr>
                                        <p:cTn id="161" dur="1000"/>
                                        <p:tgtEl>
                                          <p:spTgt spid="51"/>
                                        </p:tgtEl>
                                      </p:cBhvr>
                                    </p:animEffect>
                                    <p:anim calcmode="lin" valueType="num">
                                      <p:cBhvr>
                                        <p:cTn id="162" dur="1000" fill="hold"/>
                                        <p:tgtEl>
                                          <p:spTgt spid="51"/>
                                        </p:tgtEl>
                                        <p:attrNameLst>
                                          <p:attrName>ppt_x</p:attrName>
                                        </p:attrNameLst>
                                      </p:cBhvr>
                                      <p:tavLst>
                                        <p:tav tm="0">
                                          <p:val>
                                            <p:strVal val="#ppt_x"/>
                                          </p:val>
                                        </p:tav>
                                        <p:tav tm="100000">
                                          <p:val>
                                            <p:strVal val="#ppt_x"/>
                                          </p:val>
                                        </p:tav>
                                      </p:tavLst>
                                    </p:anim>
                                    <p:anim calcmode="lin" valueType="num">
                                      <p:cBhvr>
                                        <p:cTn id="163" dur="1000" fill="hold"/>
                                        <p:tgtEl>
                                          <p:spTgt spid="51"/>
                                        </p:tgtEl>
                                        <p:attrNameLst>
                                          <p:attrName>ppt_y</p:attrName>
                                        </p:attrNameLst>
                                      </p:cBhvr>
                                      <p:tavLst>
                                        <p:tav tm="0">
                                          <p:val>
                                            <p:strVal val="#ppt_y-.1"/>
                                          </p:val>
                                        </p:tav>
                                        <p:tav tm="100000">
                                          <p:val>
                                            <p:strVal val="#ppt_y"/>
                                          </p:val>
                                        </p:tav>
                                      </p:tavLst>
                                    </p:anim>
                                  </p:childTnLst>
                                </p:cTn>
                              </p:par>
                            </p:childTnLst>
                          </p:cTn>
                        </p:par>
                        <p:par>
                          <p:cTn id="164" fill="hold">
                            <p:stCondLst>
                              <p:cond delay="14000"/>
                            </p:stCondLst>
                            <p:childTnLst>
                              <p:par>
                                <p:cTn id="165" presetID="22" presetClass="entr" presetSubtype="8" fill="hold" grpId="0" nodeType="afterEffect">
                                  <p:stCondLst>
                                    <p:cond delay="0"/>
                                  </p:stCondLst>
                                  <p:childTnLst>
                                    <p:set>
                                      <p:cBhvr>
                                        <p:cTn id="166" dur="1" fill="hold">
                                          <p:stCondLst>
                                            <p:cond delay="0"/>
                                          </p:stCondLst>
                                        </p:cTn>
                                        <p:tgtEl>
                                          <p:spTgt spid="55"/>
                                        </p:tgtEl>
                                        <p:attrNameLst>
                                          <p:attrName>style.visibility</p:attrName>
                                        </p:attrNameLst>
                                      </p:cBhvr>
                                      <p:to>
                                        <p:strVal val="visible"/>
                                      </p:to>
                                    </p:set>
                                    <p:animEffect transition="in" filter="wipe(left)">
                                      <p:cBhvr>
                                        <p:cTn id="167"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5" grpId="0" animBg="1"/>
      <p:bldP spid="17" grpId="0" animBg="1"/>
      <p:bldP spid="18" grpId="0" animBg="1"/>
      <p:bldP spid="19" grpId="0"/>
      <p:bldP spid="20" grpId="0" animBg="1"/>
      <p:bldP spid="21" grpId="0" animBg="1"/>
      <p:bldP spid="33" grpId="0"/>
      <p:bldP spid="34" grpId="0"/>
      <p:bldP spid="35" grpId="0" animBg="1"/>
      <p:bldP spid="36" grpId="0" animBg="1"/>
      <p:bldP spid="37" grpId="0" animBg="1"/>
      <p:bldP spid="38" grpId="0"/>
      <p:bldP spid="39" grpId="0" animBg="1"/>
      <p:bldP spid="40" grpId="0"/>
      <p:bldP spid="41" grpId="0"/>
      <p:bldP spid="42" grpId="0" animBg="1"/>
      <p:bldP spid="43" grpId="0" animBg="1"/>
      <p:bldP spid="44" grpId="0" animBg="1"/>
      <p:bldP spid="45" grpId="0"/>
      <p:bldP spid="46" grpId="0" animBg="1"/>
      <p:bldP spid="47" grpId="0"/>
      <p:bldP spid="48" grpId="0"/>
      <p:bldP spid="49" grpId="0" animBg="1"/>
      <p:bldP spid="50" grpId="0" animBg="1"/>
      <p:bldP spid="51" grpId="0" animBg="1"/>
      <p:bldP spid="52" grpId="0"/>
      <p:bldP spid="53" grpId="0" animBg="1"/>
      <p:bldP spid="54" grpId="0"/>
      <p:bldP spid="55" grpId="0"/>
      <p:bldP spid="2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1579</TotalTime>
  <Words>1374</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Arimo</vt:lpstr>
      <vt:lpstr>Calibri</vt:lpstr>
      <vt:lpstr>Calibri Light</vt:lpstr>
      <vt:lpstr>Candara</vt:lpstr>
      <vt:lpstr>Lato</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321</cp:revision>
  <dcterms:created xsi:type="dcterms:W3CDTF">2016-09-28T22:08:47Z</dcterms:created>
  <dcterms:modified xsi:type="dcterms:W3CDTF">2017-11-05T22:20:08Z</dcterms:modified>
</cp:coreProperties>
</file>