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50623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19B8ED08-72B9-4D70-B3E8-3095CF69E515}"/>
              </a:ext>
            </a:extLst>
          </p:cNvPr>
          <p:cNvGrpSpPr/>
          <p:nvPr/>
        </p:nvGrpSpPr>
        <p:grpSpPr>
          <a:xfrm>
            <a:off x="720763" y="2705213"/>
            <a:ext cx="10499464" cy="383116"/>
            <a:chOff x="720763" y="2931136"/>
            <a:chExt cx="10499464" cy="383116"/>
          </a:xfrm>
        </p:grpSpPr>
        <p:sp>
          <p:nvSpPr>
            <p:cNvPr id="14" name="Rectangle 13">
              <a:extLst>
                <a:ext uri="{FF2B5EF4-FFF2-40B4-BE49-F238E27FC236}">
                  <a16:creationId xmlns:a16="http://schemas.microsoft.com/office/drawing/2014/main" id="{CBAE8BF3-ED66-44EA-85B3-C91CF37FC3C5}"/>
                </a:ext>
              </a:extLst>
            </p:cNvPr>
            <p:cNvSpPr/>
            <p:nvPr/>
          </p:nvSpPr>
          <p:spPr>
            <a:xfrm>
              <a:off x="720763" y="2931136"/>
              <a:ext cx="10499464" cy="383116"/>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07A377B0-BB77-4E3C-9467-E8F87D1620DC}"/>
                </a:ext>
              </a:extLst>
            </p:cNvPr>
            <p:cNvSpPr txBox="1"/>
            <p:nvPr/>
          </p:nvSpPr>
          <p:spPr>
            <a:xfrm>
              <a:off x="861956" y="2931136"/>
              <a:ext cx="2376096" cy="369332"/>
            </a:xfrm>
            <a:prstGeom prst="rect">
              <a:avLst/>
            </a:prstGeom>
            <a:noFill/>
          </p:spPr>
          <p:txBody>
            <a:bodyPr wrap="square" rtlCol="0">
              <a:spAutoFit/>
            </a:bodyPr>
            <a:lstStyle/>
            <a:p>
              <a:r>
                <a:rPr lang="en-US" dirty="0">
                  <a:solidFill>
                    <a:srgbClr val="D0CECE"/>
                  </a:solidFill>
                </a:rPr>
                <a:t>30 Day Money Back</a:t>
              </a:r>
            </a:p>
          </p:txBody>
        </p:sp>
      </p:grpSp>
      <p:grpSp>
        <p:nvGrpSpPr>
          <p:cNvPr id="16" name="Group 15">
            <a:extLst>
              <a:ext uri="{FF2B5EF4-FFF2-40B4-BE49-F238E27FC236}">
                <a16:creationId xmlns:a16="http://schemas.microsoft.com/office/drawing/2014/main" id="{A8A6B05F-C904-4392-950B-D836210907D0}"/>
              </a:ext>
            </a:extLst>
          </p:cNvPr>
          <p:cNvGrpSpPr/>
          <p:nvPr/>
        </p:nvGrpSpPr>
        <p:grpSpPr>
          <a:xfrm>
            <a:off x="720763" y="3127738"/>
            <a:ext cx="10499464" cy="383116"/>
            <a:chOff x="720763" y="3342903"/>
            <a:chExt cx="10499464" cy="383116"/>
          </a:xfrm>
        </p:grpSpPr>
        <p:sp>
          <p:nvSpPr>
            <p:cNvPr id="33" name="Rectangle 32">
              <a:extLst>
                <a:ext uri="{FF2B5EF4-FFF2-40B4-BE49-F238E27FC236}">
                  <a16:creationId xmlns:a16="http://schemas.microsoft.com/office/drawing/2014/main" id="{6471CD04-D6DE-4C1C-82DB-DBF07D785F3C}"/>
                </a:ext>
              </a:extLst>
            </p:cNvPr>
            <p:cNvSpPr/>
            <p:nvPr/>
          </p:nvSpPr>
          <p:spPr>
            <a:xfrm>
              <a:off x="720763" y="3342903"/>
              <a:ext cx="10499464" cy="383116"/>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5485BA22-E2AD-4846-817A-293FCE73F5CE}"/>
                </a:ext>
              </a:extLst>
            </p:cNvPr>
            <p:cNvSpPr txBox="1"/>
            <p:nvPr/>
          </p:nvSpPr>
          <p:spPr>
            <a:xfrm>
              <a:off x="861956" y="3342903"/>
              <a:ext cx="2193216" cy="369332"/>
            </a:xfrm>
            <a:prstGeom prst="rect">
              <a:avLst/>
            </a:prstGeom>
            <a:noFill/>
          </p:spPr>
          <p:txBody>
            <a:bodyPr wrap="square" rtlCol="0">
              <a:spAutoFit/>
            </a:bodyPr>
            <a:lstStyle/>
            <a:p>
              <a:r>
                <a:rPr lang="en-US" dirty="0">
                  <a:solidFill>
                    <a:schemeClr val="bg2">
                      <a:lumMod val="25000"/>
                    </a:schemeClr>
                  </a:solidFill>
                </a:rPr>
                <a:t>Free e-mail Accounts</a:t>
              </a:r>
            </a:p>
          </p:txBody>
        </p:sp>
      </p:grpSp>
      <p:grpSp>
        <p:nvGrpSpPr>
          <p:cNvPr id="35" name="Group 34">
            <a:extLst>
              <a:ext uri="{FF2B5EF4-FFF2-40B4-BE49-F238E27FC236}">
                <a16:creationId xmlns:a16="http://schemas.microsoft.com/office/drawing/2014/main" id="{400D8B4F-3812-4FBF-B7BA-25C9989D4E7E}"/>
              </a:ext>
            </a:extLst>
          </p:cNvPr>
          <p:cNvGrpSpPr/>
          <p:nvPr/>
        </p:nvGrpSpPr>
        <p:grpSpPr>
          <a:xfrm>
            <a:off x="720763" y="3550263"/>
            <a:ext cx="10499464" cy="383116"/>
            <a:chOff x="720763" y="2931136"/>
            <a:chExt cx="10499464" cy="383116"/>
          </a:xfrm>
        </p:grpSpPr>
        <p:sp>
          <p:nvSpPr>
            <p:cNvPr id="36" name="Rectangle 35">
              <a:extLst>
                <a:ext uri="{FF2B5EF4-FFF2-40B4-BE49-F238E27FC236}">
                  <a16:creationId xmlns:a16="http://schemas.microsoft.com/office/drawing/2014/main" id="{31CC8D77-E5C7-494D-8F39-6E9E92FF6C6A}"/>
                </a:ext>
              </a:extLst>
            </p:cNvPr>
            <p:cNvSpPr/>
            <p:nvPr/>
          </p:nvSpPr>
          <p:spPr>
            <a:xfrm>
              <a:off x="720763" y="2931136"/>
              <a:ext cx="10499464" cy="383116"/>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C65B2FA4-2DB9-4DE5-B418-5F0D8EEB81BA}"/>
                </a:ext>
              </a:extLst>
            </p:cNvPr>
            <p:cNvSpPr txBox="1"/>
            <p:nvPr/>
          </p:nvSpPr>
          <p:spPr>
            <a:xfrm>
              <a:off x="861956" y="2931136"/>
              <a:ext cx="1990165" cy="369332"/>
            </a:xfrm>
            <a:prstGeom prst="rect">
              <a:avLst/>
            </a:prstGeom>
            <a:noFill/>
          </p:spPr>
          <p:txBody>
            <a:bodyPr wrap="square" rtlCol="0">
              <a:spAutoFit/>
            </a:bodyPr>
            <a:lstStyle/>
            <a:p>
              <a:r>
                <a:rPr lang="en-US" dirty="0">
                  <a:solidFill>
                    <a:srgbClr val="D0CECE"/>
                  </a:solidFill>
                </a:rPr>
                <a:t>cPanel/Plesk</a:t>
              </a:r>
            </a:p>
          </p:txBody>
        </p:sp>
      </p:grpSp>
      <p:grpSp>
        <p:nvGrpSpPr>
          <p:cNvPr id="38" name="Group 37">
            <a:extLst>
              <a:ext uri="{FF2B5EF4-FFF2-40B4-BE49-F238E27FC236}">
                <a16:creationId xmlns:a16="http://schemas.microsoft.com/office/drawing/2014/main" id="{FA30D929-816C-4B80-AA95-2E81115B444D}"/>
              </a:ext>
            </a:extLst>
          </p:cNvPr>
          <p:cNvGrpSpPr/>
          <p:nvPr/>
        </p:nvGrpSpPr>
        <p:grpSpPr>
          <a:xfrm>
            <a:off x="720763" y="3972788"/>
            <a:ext cx="10499464" cy="383116"/>
            <a:chOff x="720763" y="3342903"/>
            <a:chExt cx="10499464" cy="383116"/>
          </a:xfrm>
        </p:grpSpPr>
        <p:sp>
          <p:nvSpPr>
            <p:cNvPr id="39" name="Rectangle 38">
              <a:extLst>
                <a:ext uri="{FF2B5EF4-FFF2-40B4-BE49-F238E27FC236}">
                  <a16:creationId xmlns:a16="http://schemas.microsoft.com/office/drawing/2014/main" id="{92624EF1-CADB-47EB-940F-7E80AAB732FD}"/>
                </a:ext>
              </a:extLst>
            </p:cNvPr>
            <p:cNvSpPr/>
            <p:nvPr/>
          </p:nvSpPr>
          <p:spPr>
            <a:xfrm>
              <a:off x="720763" y="3342903"/>
              <a:ext cx="10499464" cy="383116"/>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20FE9AFE-27B1-4D77-8AC0-6E24C4466ED0}"/>
                </a:ext>
              </a:extLst>
            </p:cNvPr>
            <p:cNvSpPr txBox="1"/>
            <p:nvPr/>
          </p:nvSpPr>
          <p:spPr>
            <a:xfrm>
              <a:off x="861956" y="3342903"/>
              <a:ext cx="1990165" cy="369332"/>
            </a:xfrm>
            <a:prstGeom prst="rect">
              <a:avLst/>
            </a:prstGeom>
            <a:noFill/>
          </p:spPr>
          <p:txBody>
            <a:bodyPr wrap="square" rtlCol="0">
              <a:spAutoFit/>
            </a:bodyPr>
            <a:lstStyle/>
            <a:p>
              <a:r>
                <a:rPr lang="en-US" dirty="0">
                  <a:solidFill>
                    <a:schemeClr val="bg2">
                      <a:lumMod val="25000"/>
                    </a:schemeClr>
                  </a:solidFill>
                </a:rPr>
                <a:t>Anti Hack System</a:t>
              </a:r>
            </a:p>
          </p:txBody>
        </p:sp>
      </p:grpSp>
      <p:grpSp>
        <p:nvGrpSpPr>
          <p:cNvPr id="41" name="Group 40">
            <a:extLst>
              <a:ext uri="{FF2B5EF4-FFF2-40B4-BE49-F238E27FC236}">
                <a16:creationId xmlns:a16="http://schemas.microsoft.com/office/drawing/2014/main" id="{DFAA4B44-E58F-4A92-A89A-82FE06FADF43}"/>
              </a:ext>
            </a:extLst>
          </p:cNvPr>
          <p:cNvGrpSpPr/>
          <p:nvPr/>
        </p:nvGrpSpPr>
        <p:grpSpPr>
          <a:xfrm>
            <a:off x="720763" y="4395313"/>
            <a:ext cx="10499464" cy="383116"/>
            <a:chOff x="720763" y="2931136"/>
            <a:chExt cx="10499464" cy="383116"/>
          </a:xfrm>
        </p:grpSpPr>
        <p:sp>
          <p:nvSpPr>
            <p:cNvPr id="42" name="Rectangle 41">
              <a:extLst>
                <a:ext uri="{FF2B5EF4-FFF2-40B4-BE49-F238E27FC236}">
                  <a16:creationId xmlns:a16="http://schemas.microsoft.com/office/drawing/2014/main" id="{F4F9DADB-70A3-4B2E-8F44-C1DA10590B32}"/>
                </a:ext>
              </a:extLst>
            </p:cNvPr>
            <p:cNvSpPr/>
            <p:nvPr/>
          </p:nvSpPr>
          <p:spPr>
            <a:xfrm>
              <a:off x="720763" y="2931136"/>
              <a:ext cx="10499464" cy="383116"/>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52A140D4-070A-477E-9C58-07C60D5D5077}"/>
                </a:ext>
              </a:extLst>
            </p:cNvPr>
            <p:cNvSpPr txBox="1"/>
            <p:nvPr/>
          </p:nvSpPr>
          <p:spPr>
            <a:xfrm>
              <a:off x="861956" y="2931136"/>
              <a:ext cx="1990165" cy="369332"/>
            </a:xfrm>
            <a:prstGeom prst="rect">
              <a:avLst/>
            </a:prstGeom>
            <a:noFill/>
          </p:spPr>
          <p:txBody>
            <a:bodyPr wrap="square" rtlCol="0">
              <a:spAutoFit/>
            </a:bodyPr>
            <a:lstStyle/>
            <a:p>
              <a:r>
                <a:rPr lang="en-US" dirty="0">
                  <a:solidFill>
                    <a:srgbClr val="D0CECE"/>
                  </a:solidFill>
                </a:rPr>
                <a:t>Server Monitoring</a:t>
              </a:r>
            </a:p>
          </p:txBody>
        </p:sp>
      </p:grpSp>
      <p:grpSp>
        <p:nvGrpSpPr>
          <p:cNvPr id="44" name="Group 43">
            <a:extLst>
              <a:ext uri="{FF2B5EF4-FFF2-40B4-BE49-F238E27FC236}">
                <a16:creationId xmlns:a16="http://schemas.microsoft.com/office/drawing/2014/main" id="{027DA38B-D21F-41FD-A507-FCF9C8C709B9}"/>
              </a:ext>
            </a:extLst>
          </p:cNvPr>
          <p:cNvGrpSpPr/>
          <p:nvPr/>
        </p:nvGrpSpPr>
        <p:grpSpPr>
          <a:xfrm>
            <a:off x="720763" y="4817838"/>
            <a:ext cx="10499464" cy="383116"/>
            <a:chOff x="720763" y="3342903"/>
            <a:chExt cx="10499464" cy="383116"/>
          </a:xfrm>
        </p:grpSpPr>
        <p:sp>
          <p:nvSpPr>
            <p:cNvPr id="45" name="Rectangle 44">
              <a:extLst>
                <a:ext uri="{FF2B5EF4-FFF2-40B4-BE49-F238E27FC236}">
                  <a16:creationId xmlns:a16="http://schemas.microsoft.com/office/drawing/2014/main" id="{885D2DFF-8047-4D38-AE47-748FAD31A62E}"/>
                </a:ext>
              </a:extLst>
            </p:cNvPr>
            <p:cNvSpPr/>
            <p:nvPr/>
          </p:nvSpPr>
          <p:spPr>
            <a:xfrm>
              <a:off x="720763" y="3342903"/>
              <a:ext cx="10499464" cy="383116"/>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BA1F33DB-F052-4AFD-B41E-4739F5D7F88B}"/>
                </a:ext>
              </a:extLst>
            </p:cNvPr>
            <p:cNvSpPr txBox="1"/>
            <p:nvPr/>
          </p:nvSpPr>
          <p:spPr>
            <a:xfrm>
              <a:off x="861956" y="3342903"/>
              <a:ext cx="1990165" cy="369332"/>
            </a:xfrm>
            <a:prstGeom prst="rect">
              <a:avLst/>
            </a:prstGeom>
            <a:noFill/>
          </p:spPr>
          <p:txBody>
            <a:bodyPr wrap="square" rtlCol="0">
              <a:spAutoFit/>
            </a:bodyPr>
            <a:lstStyle/>
            <a:p>
              <a:r>
                <a:rPr lang="en-US" dirty="0">
                  <a:solidFill>
                    <a:schemeClr val="bg2">
                      <a:lumMod val="25000"/>
                    </a:schemeClr>
                  </a:solidFill>
                </a:rPr>
                <a:t>Automated Backup</a:t>
              </a:r>
            </a:p>
          </p:txBody>
        </p:sp>
      </p:grpSp>
      <p:grpSp>
        <p:nvGrpSpPr>
          <p:cNvPr id="47" name="Group 46">
            <a:extLst>
              <a:ext uri="{FF2B5EF4-FFF2-40B4-BE49-F238E27FC236}">
                <a16:creationId xmlns:a16="http://schemas.microsoft.com/office/drawing/2014/main" id="{7F599E31-C98F-4395-B540-CEA828A01CA2}"/>
              </a:ext>
            </a:extLst>
          </p:cNvPr>
          <p:cNvGrpSpPr/>
          <p:nvPr/>
        </p:nvGrpSpPr>
        <p:grpSpPr>
          <a:xfrm>
            <a:off x="720763" y="5240363"/>
            <a:ext cx="10499464" cy="383116"/>
            <a:chOff x="720763" y="2931136"/>
            <a:chExt cx="10499464" cy="383116"/>
          </a:xfrm>
        </p:grpSpPr>
        <p:sp>
          <p:nvSpPr>
            <p:cNvPr id="48" name="Rectangle 47">
              <a:extLst>
                <a:ext uri="{FF2B5EF4-FFF2-40B4-BE49-F238E27FC236}">
                  <a16:creationId xmlns:a16="http://schemas.microsoft.com/office/drawing/2014/main" id="{E3CE4E1A-7456-4EE2-B0F4-00A55330C543}"/>
                </a:ext>
              </a:extLst>
            </p:cNvPr>
            <p:cNvSpPr/>
            <p:nvPr/>
          </p:nvSpPr>
          <p:spPr>
            <a:xfrm>
              <a:off x="720763" y="2931136"/>
              <a:ext cx="10499464" cy="383116"/>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58CA551B-F577-4A41-9868-2BF1138310B2}"/>
                </a:ext>
              </a:extLst>
            </p:cNvPr>
            <p:cNvSpPr txBox="1"/>
            <p:nvPr/>
          </p:nvSpPr>
          <p:spPr>
            <a:xfrm>
              <a:off x="861956" y="2931136"/>
              <a:ext cx="2193216" cy="369332"/>
            </a:xfrm>
            <a:prstGeom prst="rect">
              <a:avLst/>
            </a:prstGeom>
            <a:noFill/>
          </p:spPr>
          <p:txBody>
            <a:bodyPr wrap="square" rtlCol="0">
              <a:spAutoFit/>
            </a:bodyPr>
            <a:lstStyle/>
            <a:p>
              <a:r>
                <a:rPr lang="en-US" dirty="0">
                  <a:solidFill>
                    <a:srgbClr val="D0CECE"/>
                  </a:solidFill>
                </a:rPr>
                <a:t>Unlimited Bandwidth</a:t>
              </a:r>
            </a:p>
          </p:txBody>
        </p:sp>
      </p:grpSp>
      <p:grpSp>
        <p:nvGrpSpPr>
          <p:cNvPr id="50" name="Group 49">
            <a:extLst>
              <a:ext uri="{FF2B5EF4-FFF2-40B4-BE49-F238E27FC236}">
                <a16:creationId xmlns:a16="http://schemas.microsoft.com/office/drawing/2014/main" id="{646F1B52-3B50-493D-B955-028FD5D95685}"/>
              </a:ext>
            </a:extLst>
          </p:cNvPr>
          <p:cNvGrpSpPr/>
          <p:nvPr/>
        </p:nvGrpSpPr>
        <p:grpSpPr>
          <a:xfrm>
            <a:off x="720763" y="5662888"/>
            <a:ext cx="10499464" cy="383116"/>
            <a:chOff x="720763" y="3342903"/>
            <a:chExt cx="10499464" cy="383116"/>
          </a:xfrm>
        </p:grpSpPr>
        <p:sp>
          <p:nvSpPr>
            <p:cNvPr id="51" name="Rectangle 50">
              <a:extLst>
                <a:ext uri="{FF2B5EF4-FFF2-40B4-BE49-F238E27FC236}">
                  <a16:creationId xmlns:a16="http://schemas.microsoft.com/office/drawing/2014/main" id="{6357E913-6BDC-428D-9B7D-E63BE7459639}"/>
                </a:ext>
              </a:extLst>
            </p:cNvPr>
            <p:cNvSpPr/>
            <p:nvPr/>
          </p:nvSpPr>
          <p:spPr>
            <a:xfrm>
              <a:off x="720763" y="3342903"/>
              <a:ext cx="10499464" cy="383116"/>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23A84BA3-1983-4B4B-ADB4-1DE07F24C796}"/>
                </a:ext>
              </a:extLst>
            </p:cNvPr>
            <p:cNvSpPr txBox="1"/>
            <p:nvPr/>
          </p:nvSpPr>
          <p:spPr>
            <a:xfrm>
              <a:off x="861956" y="3342903"/>
              <a:ext cx="1990165" cy="369332"/>
            </a:xfrm>
            <a:prstGeom prst="rect">
              <a:avLst/>
            </a:prstGeom>
            <a:noFill/>
          </p:spPr>
          <p:txBody>
            <a:bodyPr wrap="square" rtlCol="0">
              <a:spAutoFit/>
            </a:bodyPr>
            <a:lstStyle/>
            <a:p>
              <a:r>
                <a:rPr lang="en-US" dirty="0">
                  <a:solidFill>
                    <a:schemeClr val="bg2">
                      <a:lumMod val="25000"/>
                    </a:schemeClr>
                  </a:solidFill>
                </a:rPr>
                <a:t>Account Manager</a:t>
              </a:r>
            </a:p>
          </p:txBody>
        </p:sp>
      </p:grpSp>
      <p:sp>
        <p:nvSpPr>
          <p:cNvPr id="30" name="Freeform 24">
            <a:extLst>
              <a:ext uri="{FF2B5EF4-FFF2-40B4-BE49-F238E27FC236}">
                <a16:creationId xmlns:a16="http://schemas.microsoft.com/office/drawing/2014/main" id="{311E6649-C8AD-4515-A0BD-1457DDC3D6E1}"/>
              </a:ext>
            </a:extLst>
          </p:cNvPr>
          <p:cNvSpPr>
            <a:spLocks noChangeAspect="1" noEditPoints="1"/>
          </p:cNvSpPr>
          <p:nvPr/>
        </p:nvSpPr>
        <p:spPr bwMode="auto">
          <a:xfrm>
            <a:off x="5004996" y="2742003"/>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 name="Rectangle 4">
            <a:extLst>
              <a:ext uri="{FF2B5EF4-FFF2-40B4-BE49-F238E27FC236}">
                <a16:creationId xmlns:a16="http://schemas.microsoft.com/office/drawing/2014/main" id="{A3459754-6FFF-48EB-B115-1884B52436F7}"/>
              </a:ext>
            </a:extLst>
          </p:cNvPr>
          <p:cNvSpPr/>
          <p:nvPr/>
        </p:nvSpPr>
        <p:spPr>
          <a:xfrm>
            <a:off x="3969572" y="1753495"/>
            <a:ext cx="2345168" cy="806823"/>
          </a:xfrm>
          <a:prstGeom prst="rect">
            <a:avLst/>
          </a:pr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andara" panose="020E0502030303020204" pitchFamily="34" charset="0"/>
              </a:rPr>
              <a:t>STARTUP</a:t>
            </a:r>
          </a:p>
        </p:txBody>
      </p:sp>
      <p:sp>
        <p:nvSpPr>
          <p:cNvPr id="31" name="Rectangle 30">
            <a:extLst>
              <a:ext uri="{FF2B5EF4-FFF2-40B4-BE49-F238E27FC236}">
                <a16:creationId xmlns:a16="http://schemas.microsoft.com/office/drawing/2014/main" id="{06E4B3BC-1EF9-4F0B-9F44-B40CDFCD92CE}"/>
              </a:ext>
            </a:extLst>
          </p:cNvPr>
          <p:cNvSpPr/>
          <p:nvPr/>
        </p:nvSpPr>
        <p:spPr>
          <a:xfrm>
            <a:off x="6434867" y="1753495"/>
            <a:ext cx="2345168" cy="806823"/>
          </a:xfrm>
          <a:prstGeom prst="rect">
            <a:avLst/>
          </a:pr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andara" panose="020E0502030303020204" pitchFamily="34" charset="0"/>
              </a:rPr>
              <a:t>BUSINESS</a:t>
            </a:r>
          </a:p>
        </p:txBody>
      </p:sp>
      <p:sp>
        <p:nvSpPr>
          <p:cNvPr id="32" name="Rectangle 31">
            <a:extLst>
              <a:ext uri="{FF2B5EF4-FFF2-40B4-BE49-F238E27FC236}">
                <a16:creationId xmlns:a16="http://schemas.microsoft.com/office/drawing/2014/main" id="{F5443A02-DA5D-4035-912A-2CEB5CC7A468}"/>
              </a:ext>
            </a:extLst>
          </p:cNvPr>
          <p:cNvSpPr/>
          <p:nvPr/>
        </p:nvSpPr>
        <p:spPr>
          <a:xfrm>
            <a:off x="8872005" y="1753495"/>
            <a:ext cx="2345168" cy="806823"/>
          </a:xfrm>
          <a:prstGeom prst="rect">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andara" panose="020E0502030303020204" pitchFamily="34" charset="0"/>
              </a:rPr>
              <a:t>PREMIUM</a:t>
            </a:r>
          </a:p>
        </p:txBody>
      </p:sp>
      <p:sp>
        <p:nvSpPr>
          <p:cNvPr id="53" name="Rectangle 52">
            <a:extLst>
              <a:ext uri="{FF2B5EF4-FFF2-40B4-BE49-F238E27FC236}">
                <a16:creationId xmlns:a16="http://schemas.microsoft.com/office/drawing/2014/main" id="{646F8D63-5B05-4DFD-B27E-59678D2306CA}"/>
              </a:ext>
            </a:extLst>
          </p:cNvPr>
          <p:cNvSpPr>
            <a:spLocks noChangeAspect="1"/>
          </p:cNvSpPr>
          <p:nvPr/>
        </p:nvSpPr>
        <p:spPr>
          <a:xfrm>
            <a:off x="4370295" y="6182232"/>
            <a:ext cx="1328929" cy="457200"/>
          </a:xfrm>
          <a:prstGeom prst="rect">
            <a:avLst/>
          </a:pr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a:rPr>
              <a:t>$9.95</a:t>
            </a:r>
          </a:p>
        </p:txBody>
      </p:sp>
      <p:sp>
        <p:nvSpPr>
          <p:cNvPr id="54" name="Rectangle 53">
            <a:extLst>
              <a:ext uri="{FF2B5EF4-FFF2-40B4-BE49-F238E27FC236}">
                <a16:creationId xmlns:a16="http://schemas.microsoft.com/office/drawing/2014/main" id="{2656A019-53B8-41D8-BD25-89A7A503BAA1}"/>
              </a:ext>
            </a:extLst>
          </p:cNvPr>
          <p:cNvSpPr>
            <a:spLocks noChangeAspect="1"/>
          </p:cNvSpPr>
          <p:nvPr/>
        </p:nvSpPr>
        <p:spPr>
          <a:xfrm>
            <a:off x="6875300" y="6182232"/>
            <a:ext cx="1328929" cy="457200"/>
          </a:xfrm>
          <a:prstGeom prst="rect">
            <a:avLst/>
          </a:pr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a:rPr>
              <a:t>$24.95</a:t>
            </a:r>
          </a:p>
        </p:txBody>
      </p:sp>
      <p:sp>
        <p:nvSpPr>
          <p:cNvPr id="55" name="Rectangle 54">
            <a:extLst>
              <a:ext uri="{FF2B5EF4-FFF2-40B4-BE49-F238E27FC236}">
                <a16:creationId xmlns:a16="http://schemas.microsoft.com/office/drawing/2014/main" id="{73120B36-877F-4BA6-A56A-6EF45984473B}"/>
              </a:ext>
            </a:extLst>
          </p:cNvPr>
          <p:cNvSpPr>
            <a:spLocks noChangeAspect="1"/>
          </p:cNvSpPr>
          <p:nvPr/>
        </p:nvSpPr>
        <p:spPr>
          <a:xfrm>
            <a:off x="9380305" y="6182232"/>
            <a:ext cx="1328929" cy="457200"/>
          </a:xfrm>
          <a:prstGeom prst="rect">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a:rPr>
              <a:t>$49.95</a:t>
            </a:r>
          </a:p>
        </p:txBody>
      </p:sp>
      <p:sp>
        <p:nvSpPr>
          <p:cNvPr id="56" name="Freeform 24">
            <a:extLst>
              <a:ext uri="{FF2B5EF4-FFF2-40B4-BE49-F238E27FC236}">
                <a16:creationId xmlns:a16="http://schemas.microsoft.com/office/drawing/2014/main" id="{2182987B-C876-4868-AC10-68A3E5E8CFE7}"/>
              </a:ext>
            </a:extLst>
          </p:cNvPr>
          <p:cNvSpPr>
            <a:spLocks noChangeAspect="1" noEditPoints="1"/>
          </p:cNvSpPr>
          <p:nvPr/>
        </p:nvSpPr>
        <p:spPr bwMode="auto">
          <a:xfrm>
            <a:off x="5004996" y="3173983"/>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24">
            <a:extLst>
              <a:ext uri="{FF2B5EF4-FFF2-40B4-BE49-F238E27FC236}">
                <a16:creationId xmlns:a16="http://schemas.microsoft.com/office/drawing/2014/main" id="{5643E77D-6B85-4AA6-86F0-AABE61901593}"/>
              </a:ext>
            </a:extLst>
          </p:cNvPr>
          <p:cNvSpPr>
            <a:spLocks noChangeAspect="1" noEditPoints="1"/>
          </p:cNvSpPr>
          <p:nvPr/>
        </p:nvSpPr>
        <p:spPr bwMode="auto">
          <a:xfrm>
            <a:off x="5004996" y="3587053"/>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24">
            <a:extLst>
              <a:ext uri="{FF2B5EF4-FFF2-40B4-BE49-F238E27FC236}">
                <a16:creationId xmlns:a16="http://schemas.microsoft.com/office/drawing/2014/main" id="{45DDDFC6-953D-4308-BBE8-36AE8F0AC2AB}"/>
              </a:ext>
            </a:extLst>
          </p:cNvPr>
          <p:cNvSpPr>
            <a:spLocks noChangeAspect="1" noEditPoints="1"/>
          </p:cNvSpPr>
          <p:nvPr/>
        </p:nvSpPr>
        <p:spPr bwMode="auto">
          <a:xfrm>
            <a:off x="7418745" y="2724586"/>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24">
            <a:extLst>
              <a:ext uri="{FF2B5EF4-FFF2-40B4-BE49-F238E27FC236}">
                <a16:creationId xmlns:a16="http://schemas.microsoft.com/office/drawing/2014/main" id="{ECF35737-EFA4-4839-98FA-AB29C3A3C685}"/>
              </a:ext>
            </a:extLst>
          </p:cNvPr>
          <p:cNvSpPr>
            <a:spLocks noChangeAspect="1" noEditPoints="1"/>
          </p:cNvSpPr>
          <p:nvPr/>
        </p:nvSpPr>
        <p:spPr bwMode="auto">
          <a:xfrm>
            <a:off x="7418745" y="3156566"/>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24">
            <a:extLst>
              <a:ext uri="{FF2B5EF4-FFF2-40B4-BE49-F238E27FC236}">
                <a16:creationId xmlns:a16="http://schemas.microsoft.com/office/drawing/2014/main" id="{734D27DA-023B-4902-8733-BEA337D637A7}"/>
              </a:ext>
            </a:extLst>
          </p:cNvPr>
          <p:cNvSpPr>
            <a:spLocks noChangeAspect="1" noEditPoints="1"/>
          </p:cNvSpPr>
          <p:nvPr/>
        </p:nvSpPr>
        <p:spPr bwMode="auto">
          <a:xfrm>
            <a:off x="7418745" y="3569636"/>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24">
            <a:extLst>
              <a:ext uri="{FF2B5EF4-FFF2-40B4-BE49-F238E27FC236}">
                <a16:creationId xmlns:a16="http://schemas.microsoft.com/office/drawing/2014/main" id="{DB1313D1-A402-4301-A452-9B3ED7DD35F6}"/>
              </a:ext>
            </a:extLst>
          </p:cNvPr>
          <p:cNvSpPr>
            <a:spLocks noChangeAspect="1" noEditPoints="1"/>
          </p:cNvSpPr>
          <p:nvPr/>
        </p:nvSpPr>
        <p:spPr bwMode="auto">
          <a:xfrm>
            <a:off x="9832494" y="2742003"/>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24">
            <a:extLst>
              <a:ext uri="{FF2B5EF4-FFF2-40B4-BE49-F238E27FC236}">
                <a16:creationId xmlns:a16="http://schemas.microsoft.com/office/drawing/2014/main" id="{6CE7BB7D-69AD-4B53-81FC-286A950F69C7}"/>
              </a:ext>
            </a:extLst>
          </p:cNvPr>
          <p:cNvSpPr>
            <a:spLocks noChangeAspect="1" noEditPoints="1"/>
          </p:cNvSpPr>
          <p:nvPr/>
        </p:nvSpPr>
        <p:spPr bwMode="auto">
          <a:xfrm>
            <a:off x="9832494" y="3173983"/>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24">
            <a:extLst>
              <a:ext uri="{FF2B5EF4-FFF2-40B4-BE49-F238E27FC236}">
                <a16:creationId xmlns:a16="http://schemas.microsoft.com/office/drawing/2014/main" id="{ABD8A97A-6259-4414-88C4-629F41815B29}"/>
              </a:ext>
            </a:extLst>
          </p:cNvPr>
          <p:cNvSpPr>
            <a:spLocks noChangeAspect="1" noEditPoints="1"/>
          </p:cNvSpPr>
          <p:nvPr/>
        </p:nvSpPr>
        <p:spPr bwMode="auto">
          <a:xfrm>
            <a:off x="9832494" y="3587053"/>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24">
            <a:extLst>
              <a:ext uri="{FF2B5EF4-FFF2-40B4-BE49-F238E27FC236}">
                <a16:creationId xmlns:a16="http://schemas.microsoft.com/office/drawing/2014/main" id="{6ED01E90-D427-4D41-8398-C9F19C1445F8}"/>
              </a:ext>
            </a:extLst>
          </p:cNvPr>
          <p:cNvSpPr>
            <a:spLocks noChangeAspect="1" noEditPoints="1"/>
          </p:cNvSpPr>
          <p:nvPr/>
        </p:nvSpPr>
        <p:spPr bwMode="auto">
          <a:xfrm>
            <a:off x="9832494" y="4001379"/>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24">
            <a:extLst>
              <a:ext uri="{FF2B5EF4-FFF2-40B4-BE49-F238E27FC236}">
                <a16:creationId xmlns:a16="http://schemas.microsoft.com/office/drawing/2014/main" id="{942EE6F7-64CC-4CE1-9424-DD8EC2F5F0D0}"/>
              </a:ext>
            </a:extLst>
          </p:cNvPr>
          <p:cNvSpPr>
            <a:spLocks noChangeAspect="1" noEditPoints="1"/>
          </p:cNvSpPr>
          <p:nvPr/>
        </p:nvSpPr>
        <p:spPr bwMode="auto">
          <a:xfrm>
            <a:off x="9832494" y="4433359"/>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24">
            <a:extLst>
              <a:ext uri="{FF2B5EF4-FFF2-40B4-BE49-F238E27FC236}">
                <a16:creationId xmlns:a16="http://schemas.microsoft.com/office/drawing/2014/main" id="{7DC93C1C-8B98-47AD-925C-77C4F3ED2268}"/>
              </a:ext>
            </a:extLst>
          </p:cNvPr>
          <p:cNvSpPr>
            <a:spLocks noChangeAspect="1" noEditPoints="1"/>
          </p:cNvSpPr>
          <p:nvPr/>
        </p:nvSpPr>
        <p:spPr bwMode="auto">
          <a:xfrm>
            <a:off x="9832494" y="4846429"/>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Freeform 24">
            <a:extLst>
              <a:ext uri="{FF2B5EF4-FFF2-40B4-BE49-F238E27FC236}">
                <a16:creationId xmlns:a16="http://schemas.microsoft.com/office/drawing/2014/main" id="{49F54431-2DDA-4532-BF1C-B76274744710}"/>
              </a:ext>
            </a:extLst>
          </p:cNvPr>
          <p:cNvSpPr>
            <a:spLocks noChangeAspect="1" noEditPoints="1"/>
          </p:cNvSpPr>
          <p:nvPr/>
        </p:nvSpPr>
        <p:spPr bwMode="auto">
          <a:xfrm>
            <a:off x="7418745" y="4001379"/>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24">
            <a:extLst>
              <a:ext uri="{FF2B5EF4-FFF2-40B4-BE49-F238E27FC236}">
                <a16:creationId xmlns:a16="http://schemas.microsoft.com/office/drawing/2014/main" id="{3C494A0B-1B0C-431E-97FF-BFC2E2F5DFA0}"/>
              </a:ext>
            </a:extLst>
          </p:cNvPr>
          <p:cNvSpPr>
            <a:spLocks noChangeAspect="1" noEditPoints="1"/>
          </p:cNvSpPr>
          <p:nvPr/>
        </p:nvSpPr>
        <p:spPr bwMode="auto">
          <a:xfrm>
            <a:off x="7418745" y="4433359"/>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24">
            <a:extLst>
              <a:ext uri="{FF2B5EF4-FFF2-40B4-BE49-F238E27FC236}">
                <a16:creationId xmlns:a16="http://schemas.microsoft.com/office/drawing/2014/main" id="{7D0F31F4-9007-4343-9D2F-CDE7E8302FB5}"/>
              </a:ext>
            </a:extLst>
          </p:cNvPr>
          <p:cNvSpPr>
            <a:spLocks noChangeAspect="1" noEditPoints="1"/>
          </p:cNvSpPr>
          <p:nvPr/>
        </p:nvSpPr>
        <p:spPr bwMode="auto">
          <a:xfrm>
            <a:off x="9832494" y="5284045"/>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24">
            <a:extLst>
              <a:ext uri="{FF2B5EF4-FFF2-40B4-BE49-F238E27FC236}">
                <a16:creationId xmlns:a16="http://schemas.microsoft.com/office/drawing/2014/main" id="{AD985347-E0BB-459E-AE7C-E616F38C7B5C}"/>
              </a:ext>
            </a:extLst>
          </p:cNvPr>
          <p:cNvSpPr>
            <a:spLocks noChangeAspect="1" noEditPoints="1"/>
          </p:cNvSpPr>
          <p:nvPr/>
        </p:nvSpPr>
        <p:spPr bwMode="auto">
          <a:xfrm>
            <a:off x="9832494" y="5706570"/>
            <a:ext cx="274320" cy="295752"/>
          </a:xfrm>
          <a:custGeom>
            <a:avLst/>
            <a:gdLst/>
            <a:ahLst/>
            <a:cxnLst>
              <a:cxn ang="0">
                <a:pos x="53" y="90"/>
              </a:cxn>
              <a:cxn ang="0">
                <a:pos x="12" y="88"/>
              </a:cxn>
              <a:cxn ang="0">
                <a:pos x="14" y="167"/>
              </a:cxn>
              <a:cxn ang="0">
                <a:pos x="58" y="173"/>
              </a:cxn>
              <a:cxn ang="0">
                <a:pos x="53" y="90"/>
              </a:cxn>
              <a:cxn ang="0">
                <a:pos x="175" y="113"/>
              </a:cxn>
              <a:cxn ang="0">
                <a:pos x="166" y="101"/>
              </a:cxn>
              <a:cxn ang="0">
                <a:pos x="174" y="90"/>
              </a:cxn>
              <a:cxn ang="0">
                <a:pos x="133" y="73"/>
              </a:cxn>
              <a:cxn ang="0">
                <a:pos x="124" y="60"/>
              </a:cxn>
              <a:cxn ang="0">
                <a:pos x="148" y="32"/>
              </a:cxn>
              <a:cxn ang="0">
                <a:pos x="139" y="6"/>
              </a:cxn>
              <a:cxn ang="0">
                <a:pos x="91" y="54"/>
              </a:cxn>
              <a:cxn ang="0">
                <a:pos x="60" y="90"/>
              </a:cxn>
              <a:cxn ang="0">
                <a:pos x="65" y="171"/>
              </a:cxn>
              <a:cxn ang="0">
                <a:pos x="141" y="184"/>
              </a:cxn>
              <a:cxn ang="0">
                <a:pos x="160" y="167"/>
              </a:cxn>
              <a:cxn ang="0">
                <a:pos x="156" y="156"/>
              </a:cxn>
              <a:cxn ang="0">
                <a:pos x="170" y="143"/>
              </a:cxn>
              <a:cxn ang="0">
                <a:pos x="164" y="128"/>
              </a:cxn>
              <a:cxn ang="0">
                <a:pos x="175" y="113"/>
              </a:cxn>
            </a:cxnLst>
            <a:rect l="0" t="0" r="r" b="b"/>
            <a:pathLst>
              <a:path w="177" h="191">
                <a:moveTo>
                  <a:pt x="53" y="90"/>
                </a:moveTo>
                <a:cubicBezTo>
                  <a:pt x="38" y="83"/>
                  <a:pt x="12" y="88"/>
                  <a:pt x="12" y="88"/>
                </a:cubicBezTo>
                <a:cubicBezTo>
                  <a:pt x="0" y="120"/>
                  <a:pt x="14" y="167"/>
                  <a:pt x="14" y="167"/>
                </a:cubicBezTo>
                <a:cubicBezTo>
                  <a:pt x="32" y="181"/>
                  <a:pt x="58" y="173"/>
                  <a:pt x="58" y="173"/>
                </a:cubicBezTo>
                <a:cubicBezTo>
                  <a:pt x="49" y="146"/>
                  <a:pt x="53" y="90"/>
                  <a:pt x="53" y="90"/>
                </a:cubicBezTo>
                <a:close/>
                <a:moveTo>
                  <a:pt x="175" y="113"/>
                </a:moveTo>
                <a:cubicBezTo>
                  <a:pt x="177" y="102"/>
                  <a:pt x="166" y="101"/>
                  <a:pt x="166" y="101"/>
                </a:cubicBezTo>
                <a:cubicBezTo>
                  <a:pt x="175" y="102"/>
                  <a:pt x="174" y="90"/>
                  <a:pt x="174" y="90"/>
                </a:cubicBezTo>
                <a:cubicBezTo>
                  <a:pt x="171" y="66"/>
                  <a:pt x="147" y="77"/>
                  <a:pt x="133" y="73"/>
                </a:cubicBezTo>
                <a:cubicBezTo>
                  <a:pt x="118" y="70"/>
                  <a:pt x="124" y="60"/>
                  <a:pt x="124" y="60"/>
                </a:cubicBezTo>
                <a:cubicBezTo>
                  <a:pt x="144" y="48"/>
                  <a:pt x="148" y="32"/>
                  <a:pt x="148" y="32"/>
                </a:cubicBezTo>
                <a:cubicBezTo>
                  <a:pt x="157" y="0"/>
                  <a:pt x="139" y="6"/>
                  <a:pt x="139" y="6"/>
                </a:cubicBezTo>
                <a:cubicBezTo>
                  <a:pt x="135" y="14"/>
                  <a:pt x="103" y="45"/>
                  <a:pt x="91" y="54"/>
                </a:cubicBezTo>
                <a:cubicBezTo>
                  <a:pt x="74" y="64"/>
                  <a:pt x="60" y="90"/>
                  <a:pt x="60" y="90"/>
                </a:cubicBezTo>
                <a:cubicBezTo>
                  <a:pt x="55" y="120"/>
                  <a:pt x="65" y="171"/>
                  <a:pt x="65" y="171"/>
                </a:cubicBezTo>
                <a:cubicBezTo>
                  <a:pt x="98" y="191"/>
                  <a:pt x="141" y="184"/>
                  <a:pt x="141" y="184"/>
                </a:cubicBezTo>
                <a:cubicBezTo>
                  <a:pt x="158" y="180"/>
                  <a:pt x="160" y="167"/>
                  <a:pt x="160" y="167"/>
                </a:cubicBezTo>
                <a:cubicBezTo>
                  <a:pt x="163" y="158"/>
                  <a:pt x="156" y="156"/>
                  <a:pt x="156" y="156"/>
                </a:cubicBezTo>
                <a:cubicBezTo>
                  <a:pt x="168" y="158"/>
                  <a:pt x="170" y="143"/>
                  <a:pt x="170" y="143"/>
                </a:cubicBezTo>
                <a:cubicBezTo>
                  <a:pt x="174" y="130"/>
                  <a:pt x="164" y="128"/>
                  <a:pt x="164" y="128"/>
                </a:cubicBezTo>
                <a:cubicBezTo>
                  <a:pt x="174" y="129"/>
                  <a:pt x="175" y="113"/>
                  <a:pt x="175" y="113"/>
                </a:cubicBezTo>
                <a:close/>
              </a:path>
            </a:pathLst>
          </a:custGeom>
          <a:solidFill>
            <a:schemeClr val="accent6"/>
          </a:solidFill>
          <a:ln w="3175">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TextBox 70">
            <a:extLst>
              <a:ext uri="{FF2B5EF4-FFF2-40B4-BE49-F238E27FC236}">
                <a16:creationId xmlns:a16="http://schemas.microsoft.com/office/drawing/2014/main" id="{6BF15CE0-6AFA-408F-8096-1C122A318540}"/>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pic>
        <p:nvPicPr>
          <p:cNvPr id="72" name="Picture 71">
            <a:hlinkClick r:id="rId2"/>
            <a:extLst>
              <a:ext uri="{FF2B5EF4-FFF2-40B4-BE49-F238E27FC236}">
                <a16:creationId xmlns:a16="http://schemas.microsoft.com/office/drawing/2014/main" id="{6F3B2136-CB95-474F-B0B0-FCF3C07C84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66610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par>
                                <p:cTn id="12" presetID="22" presetClass="entr" presetSubtype="8" fill="hold" nodeType="with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wipe(left)">
                                      <p:cBhvr>
                                        <p:cTn id="14" dur="500"/>
                                        <p:tgtEl>
                                          <p:spTgt spid="16"/>
                                        </p:tgtEl>
                                      </p:cBhvr>
                                    </p:animEffect>
                                  </p:childTnLst>
                                </p:cTn>
                              </p:par>
                              <p:par>
                                <p:cTn id="15" presetID="22" presetClass="entr" presetSubtype="8" fill="hold" nodeType="with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wipe(left)">
                                      <p:cBhvr>
                                        <p:cTn id="17" dur="500"/>
                                        <p:tgtEl>
                                          <p:spTgt spid="35"/>
                                        </p:tgtEl>
                                      </p:cBhvr>
                                    </p:animEffect>
                                  </p:childTnLst>
                                </p:cTn>
                              </p:par>
                              <p:par>
                                <p:cTn id="18" presetID="22" presetClass="entr" presetSubtype="8" fill="hold" nodeType="withEffect">
                                  <p:stCondLst>
                                    <p:cond delay="0"/>
                                  </p:stCondLst>
                                  <p:childTnLst>
                                    <p:set>
                                      <p:cBhvr>
                                        <p:cTn id="19" dur="1" fill="hold">
                                          <p:stCondLst>
                                            <p:cond delay="0"/>
                                          </p:stCondLst>
                                        </p:cTn>
                                        <p:tgtEl>
                                          <p:spTgt spid="38"/>
                                        </p:tgtEl>
                                        <p:attrNameLst>
                                          <p:attrName>style.visibility</p:attrName>
                                        </p:attrNameLst>
                                      </p:cBhvr>
                                      <p:to>
                                        <p:strVal val="visible"/>
                                      </p:to>
                                    </p:set>
                                    <p:animEffect transition="in" filter="wipe(left)">
                                      <p:cBhvr>
                                        <p:cTn id="20" dur="500"/>
                                        <p:tgtEl>
                                          <p:spTgt spid="38"/>
                                        </p:tgtEl>
                                      </p:cBhvr>
                                    </p:animEffect>
                                  </p:childTnLst>
                                </p:cTn>
                              </p:par>
                              <p:par>
                                <p:cTn id="21" presetID="22" presetClass="entr" presetSubtype="8" fill="hold" nodeType="with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wipe(left)">
                                      <p:cBhvr>
                                        <p:cTn id="23" dur="500"/>
                                        <p:tgtEl>
                                          <p:spTgt spid="41"/>
                                        </p:tgtEl>
                                      </p:cBhvr>
                                    </p:animEffect>
                                  </p:childTnLst>
                                </p:cTn>
                              </p:par>
                              <p:par>
                                <p:cTn id="24" presetID="22" presetClass="entr" presetSubtype="8" fill="hold"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left)">
                                      <p:cBhvr>
                                        <p:cTn id="26" dur="500"/>
                                        <p:tgtEl>
                                          <p:spTgt spid="44"/>
                                        </p:tgtEl>
                                      </p:cBhvr>
                                    </p:animEffect>
                                  </p:childTnLst>
                                </p:cTn>
                              </p:par>
                              <p:par>
                                <p:cTn id="27" presetID="22" presetClass="entr" presetSubtype="8" fill="hold" nodeType="withEffect">
                                  <p:stCondLst>
                                    <p:cond delay="0"/>
                                  </p:stCondLst>
                                  <p:childTnLst>
                                    <p:set>
                                      <p:cBhvr>
                                        <p:cTn id="28" dur="1" fill="hold">
                                          <p:stCondLst>
                                            <p:cond delay="0"/>
                                          </p:stCondLst>
                                        </p:cTn>
                                        <p:tgtEl>
                                          <p:spTgt spid="47"/>
                                        </p:tgtEl>
                                        <p:attrNameLst>
                                          <p:attrName>style.visibility</p:attrName>
                                        </p:attrNameLst>
                                      </p:cBhvr>
                                      <p:to>
                                        <p:strVal val="visible"/>
                                      </p:to>
                                    </p:set>
                                    <p:animEffect transition="in" filter="wipe(left)">
                                      <p:cBhvr>
                                        <p:cTn id="29" dur="500"/>
                                        <p:tgtEl>
                                          <p:spTgt spid="47"/>
                                        </p:tgtEl>
                                      </p:cBhvr>
                                    </p:animEffect>
                                  </p:childTnLst>
                                </p:cTn>
                              </p:par>
                              <p:par>
                                <p:cTn id="30" presetID="22" presetClass="entr" presetSubtype="8"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wipe(left)">
                                      <p:cBhvr>
                                        <p:cTn id="32" dur="500"/>
                                        <p:tgtEl>
                                          <p:spTgt spid="50"/>
                                        </p:tgtEl>
                                      </p:cBhvr>
                                    </p:animEffect>
                                  </p:childTnLst>
                                </p:cTn>
                              </p:par>
                            </p:childTnLst>
                          </p:cTn>
                        </p:par>
                        <p:par>
                          <p:cTn id="33" fill="hold">
                            <p:stCondLst>
                              <p:cond delay="1000"/>
                            </p:stCondLst>
                            <p:childTnLst>
                              <p:par>
                                <p:cTn id="34" presetID="47" presetClass="entr" presetSubtype="0" fill="hold" grpId="0" nodeType="after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1000"/>
                                        <p:tgtEl>
                                          <p:spTgt spid="5"/>
                                        </p:tgtEl>
                                      </p:cBhvr>
                                    </p:animEffect>
                                    <p:anim calcmode="lin" valueType="num">
                                      <p:cBhvr>
                                        <p:cTn id="37" dur="1000" fill="hold"/>
                                        <p:tgtEl>
                                          <p:spTgt spid="5"/>
                                        </p:tgtEl>
                                        <p:attrNameLst>
                                          <p:attrName>ppt_x</p:attrName>
                                        </p:attrNameLst>
                                      </p:cBhvr>
                                      <p:tavLst>
                                        <p:tav tm="0">
                                          <p:val>
                                            <p:strVal val="#ppt_x"/>
                                          </p:val>
                                        </p:tav>
                                        <p:tav tm="100000">
                                          <p:val>
                                            <p:strVal val="#ppt_x"/>
                                          </p:val>
                                        </p:tav>
                                      </p:tavLst>
                                    </p:anim>
                                    <p:anim calcmode="lin" valueType="num">
                                      <p:cBhvr>
                                        <p:cTn id="38" dur="1000" fill="hold"/>
                                        <p:tgtEl>
                                          <p:spTgt spid="5"/>
                                        </p:tgtEl>
                                        <p:attrNameLst>
                                          <p:attrName>ppt_y</p:attrName>
                                        </p:attrNameLst>
                                      </p:cBhvr>
                                      <p:tavLst>
                                        <p:tav tm="0">
                                          <p:val>
                                            <p:strVal val="#ppt_y-.1"/>
                                          </p:val>
                                        </p:tav>
                                        <p:tav tm="100000">
                                          <p:val>
                                            <p:strVal val="#ppt_y"/>
                                          </p:val>
                                        </p:tav>
                                      </p:tavLst>
                                    </p:anim>
                                  </p:childTnLst>
                                </p:cTn>
                              </p:par>
                            </p:childTnLst>
                          </p:cTn>
                        </p:par>
                        <p:par>
                          <p:cTn id="39" fill="hold">
                            <p:stCondLst>
                              <p:cond delay="2000"/>
                            </p:stCondLst>
                            <p:childTnLst>
                              <p:par>
                                <p:cTn id="40" presetID="53" presetClass="entr" presetSubtype="16" fill="hold" grpId="0" nodeType="afterEffect">
                                  <p:stCondLst>
                                    <p:cond delay="0"/>
                                  </p:stCondLst>
                                  <p:childTnLst>
                                    <p:set>
                                      <p:cBhvr>
                                        <p:cTn id="41" dur="1" fill="hold">
                                          <p:stCondLst>
                                            <p:cond delay="0"/>
                                          </p:stCondLst>
                                        </p:cTn>
                                        <p:tgtEl>
                                          <p:spTgt spid="30"/>
                                        </p:tgtEl>
                                        <p:attrNameLst>
                                          <p:attrName>style.visibility</p:attrName>
                                        </p:attrNameLst>
                                      </p:cBhvr>
                                      <p:to>
                                        <p:strVal val="visible"/>
                                      </p:to>
                                    </p:set>
                                    <p:anim calcmode="lin" valueType="num">
                                      <p:cBhvr>
                                        <p:cTn id="42" dur="500" fill="hold"/>
                                        <p:tgtEl>
                                          <p:spTgt spid="30"/>
                                        </p:tgtEl>
                                        <p:attrNameLst>
                                          <p:attrName>ppt_w</p:attrName>
                                        </p:attrNameLst>
                                      </p:cBhvr>
                                      <p:tavLst>
                                        <p:tav tm="0">
                                          <p:val>
                                            <p:fltVal val="0"/>
                                          </p:val>
                                        </p:tav>
                                        <p:tav tm="100000">
                                          <p:val>
                                            <p:strVal val="#ppt_w"/>
                                          </p:val>
                                        </p:tav>
                                      </p:tavLst>
                                    </p:anim>
                                    <p:anim calcmode="lin" valueType="num">
                                      <p:cBhvr>
                                        <p:cTn id="43" dur="500" fill="hold"/>
                                        <p:tgtEl>
                                          <p:spTgt spid="30"/>
                                        </p:tgtEl>
                                        <p:attrNameLst>
                                          <p:attrName>ppt_h</p:attrName>
                                        </p:attrNameLst>
                                      </p:cBhvr>
                                      <p:tavLst>
                                        <p:tav tm="0">
                                          <p:val>
                                            <p:fltVal val="0"/>
                                          </p:val>
                                        </p:tav>
                                        <p:tav tm="100000">
                                          <p:val>
                                            <p:strVal val="#ppt_h"/>
                                          </p:val>
                                        </p:tav>
                                      </p:tavLst>
                                    </p:anim>
                                    <p:animEffect transition="in" filter="fade">
                                      <p:cBhvr>
                                        <p:cTn id="44" dur="500"/>
                                        <p:tgtEl>
                                          <p:spTgt spid="30"/>
                                        </p:tgtEl>
                                      </p:cBhvr>
                                    </p:animEffect>
                                  </p:childTnLst>
                                </p:cTn>
                              </p:par>
                            </p:childTnLst>
                          </p:cTn>
                        </p:par>
                        <p:par>
                          <p:cTn id="45" fill="hold">
                            <p:stCondLst>
                              <p:cond delay="2500"/>
                            </p:stCondLst>
                            <p:childTnLst>
                              <p:par>
                                <p:cTn id="46" presetID="53" presetClass="entr" presetSubtype="16" fill="hold" grpId="0" nodeType="afterEffect">
                                  <p:stCondLst>
                                    <p:cond delay="0"/>
                                  </p:stCondLst>
                                  <p:childTnLst>
                                    <p:set>
                                      <p:cBhvr>
                                        <p:cTn id="47" dur="1" fill="hold">
                                          <p:stCondLst>
                                            <p:cond delay="0"/>
                                          </p:stCondLst>
                                        </p:cTn>
                                        <p:tgtEl>
                                          <p:spTgt spid="56"/>
                                        </p:tgtEl>
                                        <p:attrNameLst>
                                          <p:attrName>style.visibility</p:attrName>
                                        </p:attrNameLst>
                                      </p:cBhvr>
                                      <p:to>
                                        <p:strVal val="visible"/>
                                      </p:to>
                                    </p:set>
                                    <p:anim calcmode="lin" valueType="num">
                                      <p:cBhvr>
                                        <p:cTn id="48" dur="500" fill="hold"/>
                                        <p:tgtEl>
                                          <p:spTgt spid="56"/>
                                        </p:tgtEl>
                                        <p:attrNameLst>
                                          <p:attrName>ppt_w</p:attrName>
                                        </p:attrNameLst>
                                      </p:cBhvr>
                                      <p:tavLst>
                                        <p:tav tm="0">
                                          <p:val>
                                            <p:fltVal val="0"/>
                                          </p:val>
                                        </p:tav>
                                        <p:tav tm="100000">
                                          <p:val>
                                            <p:strVal val="#ppt_w"/>
                                          </p:val>
                                        </p:tav>
                                      </p:tavLst>
                                    </p:anim>
                                    <p:anim calcmode="lin" valueType="num">
                                      <p:cBhvr>
                                        <p:cTn id="49" dur="500" fill="hold"/>
                                        <p:tgtEl>
                                          <p:spTgt spid="56"/>
                                        </p:tgtEl>
                                        <p:attrNameLst>
                                          <p:attrName>ppt_h</p:attrName>
                                        </p:attrNameLst>
                                      </p:cBhvr>
                                      <p:tavLst>
                                        <p:tav tm="0">
                                          <p:val>
                                            <p:fltVal val="0"/>
                                          </p:val>
                                        </p:tav>
                                        <p:tav tm="100000">
                                          <p:val>
                                            <p:strVal val="#ppt_h"/>
                                          </p:val>
                                        </p:tav>
                                      </p:tavLst>
                                    </p:anim>
                                    <p:animEffect transition="in" filter="fade">
                                      <p:cBhvr>
                                        <p:cTn id="50" dur="500"/>
                                        <p:tgtEl>
                                          <p:spTgt spid="56"/>
                                        </p:tgtEl>
                                      </p:cBhvr>
                                    </p:animEffect>
                                  </p:childTnLst>
                                </p:cTn>
                              </p:par>
                            </p:childTnLst>
                          </p:cTn>
                        </p:par>
                        <p:par>
                          <p:cTn id="51" fill="hold">
                            <p:stCondLst>
                              <p:cond delay="3000"/>
                            </p:stCondLst>
                            <p:childTnLst>
                              <p:par>
                                <p:cTn id="52" presetID="53" presetClass="entr" presetSubtype="16" fill="hold" grpId="0" nodeType="afterEffect">
                                  <p:stCondLst>
                                    <p:cond delay="0"/>
                                  </p:stCondLst>
                                  <p:childTnLst>
                                    <p:set>
                                      <p:cBhvr>
                                        <p:cTn id="53" dur="1" fill="hold">
                                          <p:stCondLst>
                                            <p:cond delay="0"/>
                                          </p:stCondLst>
                                        </p:cTn>
                                        <p:tgtEl>
                                          <p:spTgt spid="57"/>
                                        </p:tgtEl>
                                        <p:attrNameLst>
                                          <p:attrName>style.visibility</p:attrName>
                                        </p:attrNameLst>
                                      </p:cBhvr>
                                      <p:to>
                                        <p:strVal val="visible"/>
                                      </p:to>
                                    </p:set>
                                    <p:anim calcmode="lin" valueType="num">
                                      <p:cBhvr>
                                        <p:cTn id="54" dur="500" fill="hold"/>
                                        <p:tgtEl>
                                          <p:spTgt spid="57"/>
                                        </p:tgtEl>
                                        <p:attrNameLst>
                                          <p:attrName>ppt_w</p:attrName>
                                        </p:attrNameLst>
                                      </p:cBhvr>
                                      <p:tavLst>
                                        <p:tav tm="0">
                                          <p:val>
                                            <p:fltVal val="0"/>
                                          </p:val>
                                        </p:tav>
                                        <p:tav tm="100000">
                                          <p:val>
                                            <p:strVal val="#ppt_w"/>
                                          </p:val>
                                        </p:tav>
                                      </p:tavLst>
                                    </p:anim>
                                    <p:anim calcmode="lin" valueType="num">
                                      <p:cBhvr>
                                        <p:cTn id="55" dur="500" fill="hold"/>
                                        <p:tgtEl>
                                          <p:spTgt spid="57"/>
                                        </p:tgtEl>
                                        <p:attrNameLst>
                                          <p:attrName>ppt_h</p:attrName>
                                        </p:attrNameLst>
                                      </p:cBhvr>
                                      <p:tavLst>
                                        <p:tav tm="0">
                                          <p:val>
                                            <p:fltVal val="0"/>
                                          </p:val>
                                        </p:tav>
                                        <p:tav tm="100000">
                                          <p:val>
                                            <p:strVal val="#ppt_h"/>
                                          </p:val>
                                        </p:tav>
                                      </p:tavLst>
                                    </p:anim>
                                    <p:animEffect transition="in" filter="fade">
                                      <p:cBhvr>
                                        <p:cTn id="56" dur="500"/>
                                        <p:tgtEl>
                                          <p:spTgt spid="57"/>
                                        </p:tgtEl>
                                      </p:cBhvr>
                                    </p:animEffect>
                                  </p:childTnLst>
                                </p:cTn>
                              </p:par>
                            </p:childTnLst>
                          </p:cTn>
                        </p:par>
                        <p:par>
                          <p:cTn id="57" fill="hold">
                            <p:stCondLst>
                              <p:cond delay="3500"/>
                            </p:stCondLst>
                            <p:childTnLst>
                              <p:par>
                                <p:cTn id="58" presetID="42" presetClass="entr" presetSubtype="0" fill="hold" grpId="0" nodeType="afterEffect">
                                  <p:stCondLst>
                                    <p:cond delay="0"/>
                                  </p:stCondLst>
                                  <p:childTnLst>
                                    <p:set>
                                      <p:cBhvr>
                                        <p:cTn id="59" dur="1" fill="hold">
                                          <p:stCondLst>
                                            <p:cond delay="0"/>
                                          </p:stCondLst>
                                        </p:cTn>
                                        <p:tgtEl>
                                          <p:spTgt spid="53"/>
                                        </p:tgtEl>
                                        <p:attrNameLst>
                                          <p:attrName>style.visibility</p:attrName>
                                        </p:attrNameLst>
                                      </p:cBhvr>
                                      <p:to>
                                        <p:strVal val="visible"/>
                                      </p:to>
                                    </p:set>
                                    <p:animEffect transition="in" filter="fade">
                                      <p:cBhvr>
                                        <p:cTn id="60" dur="1000"/>
                                        <p:tgtEl>
                                          <p:spTgt spid="53"/>
                                        </p:tgtEl>
                                      </p:cBhvr>
                                    </p:animEffect>
                                    <p:anim calcmode="lin" valueType="num">
                                      <p:cBhvr>
                                        <p:cTn id="61" dur="1000" fill="hold"/>
                                        <p:tgtEl>
                                          <p:spTgt spid="53"/>
                                        </p:tgtEl>
                                        <p:attrNameLst>
                                          <p:attrName>ppt_x</p:attrName>
                                        </p:attrNameLst>
                                      </p:cBhvr>
                                      <p:tavLst>
                                        <p:tav tm="0">
                                          <p:val>
                                            <p:strVal val="#ppt_x"/>
                                          </p:val>
                                        </p:tav>
                                        <p:tav tm="100000">
                                          <p:val>
                                            <p:strVal val="#ppt_x"/>
                                          </p:val>
                                        </p:tav>
                                      </p:tavLst>
                                    </p:anim>
                                    <p:anim calcmode="lin" valueType="num">
                                      <p:cBhvr>
                                        <p:cTn id="62" dur="1000" fill="hold"/>
                                        <p:tgtEl>
                                          <p:spTgt spid="53"/>
                                        </p:tgtEl>
                                        <p:attrNameLst>
                                          <p:attrName>ppt_y</p:attrName>
                                        </p:attrNameLst>
                                      </p:cBhvr>
                                      <p:tavLst>
                                        <p:tav tm="0">
                                          <p:val>
                                            <p:strVal val="#ppt_y+.1"/>
                                          </p:val>
                                        </p:tav>
                                        <p:tav tm="100000">
                                          <p:val>
                                            <p:strVal val="#ppt_y"/>
                                          </p:val>
                                        </p:tav>
                                      </p:tavLst>
                                    </p:anim>
                                  </p:childTnLst>
                                </p:cTn>
                              </p:par>
                            </p:childTnLst>
                          </p:cTn>
                        </p:par>
                        <p:par>
                          <p:cTn id="63" fill="hold">
                            <p:stCondLst>
                              <p:cond delay="4500"/>
                            </p:stCondLst>
                            <p:childTnLst>
                              <p:par>
                                <p:cTn id="64" presetID="47" presetClass="entr" presetSubtype="0" fill="hold" grpId="0" nodeType="afterEffect">
                                  <p:stCondLst>
                                    <p:cond delay="0"/>
                                  </p:stCondLst>
                                  <p:childTnLst>
                                    <p:set>
                                      <p:cBhvr>
                                        <p:cTn id="65" dur="1" fill="hold">
                                          <p:stCondLst>
                                            <p:cond delay="0"/>
                                          </p:stCondLst>
                                        </p:cTn>
                                        <p:tgtEl>
                                          <p:spTgt spid="31"/>
                                        </p:tgtEl>
                                        <p:attrNameLst>
                                          <p:attrName>style.visibility</p:attrName>
                                        </p:attrNameLst>
                                      </p:cBhvr>
                                      <p:to>
                                        <p:strVal val="visible"/>
                                      </p:to>
                                    </p:set>
                                    <p:animEffect transition="in" filter="fade">
                                      <p:cBhvr>
                                        <p:cTn id="66" dur="1000"/>
                                        <p:tgtEl>
                                          <p:spTgt spid="31"/>
                                        </p:tgtEl>
                                      </p:cBhvr>
                                    </p:animEffect>
                                    <p:anim calcmode="lin" valueType="num">
                                      <p:cBhvr>
                                        <p:cTn id="67" dur="1000" fill="hold"/>
                                        <p:tgtEl>
                                          <p:spTgt spid="31"/>
                                        </p:tgtEl>
                                        <p:attrNameLst>
                                          <p:attrName>ppt_x</p:attrName>
                                        </p:attrNameLst>
                                      </p:cBhvr>
                                      <p:tavLst>
                                        <p:tav tm="0">
                                          <p:val>
                                            <p:strVal val="#ppt_x"/>
                                          </p:val>
                                        </p:tav>
                                        <p:tav tm="100000">
                                          <p:val>
                                            <p:strVal val="#ppt_x"/>
                                          </p:val>
                                        </p:tav>
                                      </p:tavLst>
                                    </p:anim>
                                    <p:anim calcmode="lin" valueType="num">
                                      <p:cBhvr>
                                        <p:cTn id="68" dur="1000" fill="hold"/>
                                        <p:tgtEl>
                                          <p:spTgt spid="31"/>
                                        </p:tgtEl>
                                        <p:attrNameLst>
                                          <p:attrName>ppt_y</p:attrName>
                                        </p:attrNameLst>
                                      </p:cBhvr>
                                      <p:tavLst>
                                        <p:tav tm="0">
                                          <p:val>
                                            <p:strVal val="#ppt_y-.1"/>
                                          </p:val>
                                        </p:tav>
                                        <p:tav tm="100000">
                                          <p:val>
                                            <p:strVal val="#ppt_y"/>
                                          </p:val>
                                        </p:tav>
                                      </p:tavLst>
                                    </p:anim>
                                  </p:childTnLst>
                                </p:cTn>
                              </p:par>
                            </p:childTnLst>
                          </p:cTn>
                        </p:par>
                        <p:par>
                          <p:cTn id="69" fill="hold">
                            <p:stCondLst>
                              <p:cond delay="5500"/>
                            </p:stCondLst>
                            <p:childTnLst>
                              <p:par>
                                <p:cTn id="70" presetID="53" presetClass="entr" presetSubtype="16" fill="hold" grpId="0" nodeType="afterEffect">
                                  <p:stCondLst>
                                    <p:cond delay="0"/>
                                  </p:stCondLst>
                                  <p:childTnLst>
                                    <p:set>
                                      <p:cBhvr>
                                        <p:cTn id="71" dur="1" fill="hold">
                                          <p:stCondLst>
                                            <p:cond delay="0"/>
                                          </p:stCondLst>
                                        </p:cTn>
                                        <p:tgtEl>
                                          <p:spTgt spid="58"/>
                                        </p:tgtEl>
                                        <p:attrNameLst>
                                          <p:attrName>style.visibility</p:attrName>
                                        </p:attrNameLst>
                                      </p:cBhvr>
                                      <p:to>
                                        <p:strVal val="visible"/>
                                      </p:to>
                                    </p:set>
                                    <p:anim calcmode="lin" valueType="num">
                                      <p:cBhvr>
                                        <p:cTn id="72" dur="500" fill="hold"/>
                                        <p:tgtEl>
                                          <p:spTgt spid="58"/>
                                        </p:tgtEl>
                                        <p:attrNameLst>
                                          <p:attrName>ppt_w</p:attrName>
                                        </p:attrNameLst>
                                      </p:cBhvr>
                                      <p:tavLst>
                                        <p:tav tm="0">
                                          <p:val>
                                            <p:fltVal val="0"/>
                                          </p:val>
                                        </p:tav>
                                        <p:tav tm="100000">
                                          <p:val>
                                            <p:strVal val="#ppt_w"/>
                                          </p:val>
                                        </p:tav>
                                      </p:tavLst>
                                    </p:anim>
                                    <p:anim calcmode="lin" valueType="num">
                                      <p:cBhvr>
                                        <p:cTn id="73" dur="500" fill="hold"/>
                                        <p:tgtEl>
                                          <p:spTgt spid="58"/>
                                        </p:tgtEl>
                                        <p:attrNameLst>
                                          <p:attrName>ppt_h</p:attrName>
                                        </p:attrNameLst>
                                      </p:cBhvr>
                                      <p:tavLst>
                                        <p:tav tm="0">
                                          <p:val>
                                            <p:fltVal val="0"/>
                                          </p:val>
                                        </p:tav>
                                        <p:tav tm="100000">
                                          <p:val>
                                            <p:strVal val="#ppt_h"/>
                                          </p:val>
                                        </p:tav>
                                      </p:tavLst>
                                    </p:anim>
                                    <p:animEffect transition="in" filter="fade">
                                      <p:cBhvr>
                                        <p:cTn id="74" dur="500"/>
                                        <p:tgtEl>
                                          <p:spTgt spid="58"/>
                                        </p:tgtEl>
                                      </p:cBhvr>
                                    </p:animEffect>
                                  </p:childTnLst>
                                </p:cTn>
                              </p:par>
                            </p:childTnLst>
                          </p:cTn>
                        </p:par>
                        <p:par>
                          <p:cTn id="75" fill="hold">
                            <p:stCondLst>
                              <p:cond delay="6000"/>
                            </p:stCondLst>
                            <p:childTnLst>
                              <p:par>
                                <p:cTn id="76" presetID="53" presetClass="entr" presetSubtype="16" fill="hold" grpId="0" nodeType="afterEffect">
                                  <p:stCondLst>
                                    <p:cond delay="0"/>
                                  </p:stCondLst>
                                  <p:childTnLst>
                                    <p:set>
                                      <p:cBhvr>
                                        <p:cTn id="77" dur="1" fill="hold">
                                          <p:stCondLst>
                                            <p:cond delay="0"/>
                                          </p:stCondLst>
                                        </p:cTn>
                                        <p:tgtEl>
                                          <p:spTgt spid="59"/>
                                        </p:tgtEl>
                                        <p:attrNameLst>
                                          <p:attrName>style.visibility</p:attrName>
                                        </p:attrNameLst>
                                      </p:cBhvr>
                                      <p:to>
                                        <p:strVal val="visible"/>
                                      </p:to>
                                    </p:set>
                                    <p:anim calcmode="lin" valueType="num">
                                      <p:cBhvr>
                                        <p:cTn id="78" dur="500" fill="hold"/>
                                        <p:tgtEl>
                                          <p:spTgt spid="59"/>
                                        </p:tgtEl>
                                        <p:attrNameLst>
                                          <p:attrName>ppt_w</p:attrName>
                                        </p:attrNameLst>
                                      </p:cBhvr>
                                      <p:tavLst>
                                        <p:tav tm="0">
                                          <p:val>
                                            <p:fltVal val="0"/>
                                          </p:val>
                                        </p:tav>
                                        <p:tav tm="100000">
                                          <p:val>
                                            <p:strVal val="#ppt_w"/>
                                          </p:val>
                                        </p:tav>
                                      </p:tavLst>
                                    </p:anim>
                                    <p:anim calcmode="lin" valueType="num">
                                      <p:cBhvr>
                                        <p:cTn id="79" dur="500" fill="hold"/>
                                        <p:tgtEl>
                                          <p:spTgt spid="59"/>
                                        </p:tgtEl>
                                        <p:attrNameLst>
                                          <p:attrName>ppt_h</p:attrName>
                                        </p:attrNameLst>
                                      </p:cBhvr>
                                      <p:tavLst>
                                        <p:tav tm="0">
                                          <p:val>
                                            <p:fltVal val="0"/>
                                          </p:val>
                                        </p:tav>
                                        <p:tav tm="100000">
                                          <p:val>
                                            <p:strVal val="#ppt_h"/>
                                          </p:val>
                                        </p:tav>
                                      </p:tavLst>
                                    </p:anim>
                                    <p:animEffect transition="in" filter="fade">
                                      <p:cBhvr>
                                        <p:cTn id="80" dur="500"/>
                                        <p:tgtEl>
                                          <p:spTgt spid="59"/>
                                        </p:tgtEl>
                                      </p:cBhvr>
                                    </p:animEffect>
                                  </p:childTnLst>
                                </p:cTn>
                              </p:par>
                            </p:childTnLst>
                          </p:cTn>
                        </p:par>
                        <p:par>
                          <p:cTn id="81" fill="hold">
                            <p:stCondLst>
                              <p:cond delay="6500"/>
                            </p:stCondLst>
                            <p:childTnLst>
                              <p:par>
                                <p:cTn id="82" presetID="53" presetClass="entr" presetSubtype="16" fill="hold" grpId="0" nodeType="afterEffect">
                                  <p:stCondLst>
                                    <p:cond delay="0"/>
                                  </p:stCondLst>
                                  <p:childTnLst>
                                    <p:set>
                                      <p:cBhvr>
                                        <p:cTn id="83" dur="1" fill="hold">
                                          <p:stCondLst>
                                            <p:cond delay="0"/>
                                          </p:stCondLst>
                                        </p:cTn>
                                        <p:tgtEl>
                                          <p:spTgt spid="60"/>
                                        </p:tgtEl>
                                        <p:attrNameLst>
                                          <p:attrName>style.visibility</p:attrName>
                                        </p:attrNameLst>
                                      </p:cBhvr>
                                      <p:to>
                                        <p:strVal val="visible"/>
                                      </p:to>
                                    </p:set>
                                    <p:anim calcmode="lin" valueType="num">
                                      <p:cBhvr>
                                        <p:cTn id="84" dur="500" fill="hold"/>
                                        <p:tgtEl>
                                          <p:spTgt spid="60"/>
                                        </p:tgtEl>
                                        <p:attrNameLst>
                                          <p:attrName>ppt_w</p:attrName>
                                        </p:attrNameLst>
                                      </p:cBhvr>
                                      <p:tavLst>
                                        <p:tav tm="0">
                                          <p:val>
                                            <p:fltVal val="0"/>
                                          </p:val>
                                        </p:tav>
                                        <p:tav tm="100000">
                                          <p:val>
                                            <p:strVal val="#ppt_w"/>
                                          </p:val>
                                        </p:tav>
                                      </p:tavLst>
                                    </p:anim>
                                    <p:anim calcmode="lin" valueType="num">
                                      <p:cBhvr>
                                        <p:cTn id="85" dur="500" fill="hold"/>
                                        <p:tgtEl>
                                          <p:spTgt spid="60"/>
                                        </p:tgtEl>
                                        <p:attrNameLst>
                                          <p:attrName>ppt_h</p:attrName>
                                        </p:attrNameLst>
                                      </p:cBhvr>
                                      <p:tavLst>
                                        <p:tav tm="0">
                                          <p:val>
                                            <p:fltVal val="0"/>
                                          </p:val>
                                        </p:tav>
                                        <p:tav tm="100000">
                                          <p:val>
                                            <p:strVal val="#ppt_h"/>
                                          </p:val>
                                        </p:tav>
                                      </p:tavLst>
                                    </p:anim>
                                    <p:animEffect transition="in" filter="fade">
                                      <p:cBhvr>
                                        <p:cTn id="86" dur="500"/>
                                        <p:tgtEl>
                                          <p:spTgt spid="60"/>
                                        </p:tgtEl>
                                      </p:cBhvr>
                                    </p:animEffect>
                                  </p:childTnLst>
                                </p:cTn>
                              </p:par>
                            </p:childTnLst>
                          </p:cTn>
                        </p:par>
                        <p:par>
                          <p:cTn id="87" fill="hold">
                            <p:stCondLst>
                              <p:cond delay="7000"/>
                            </p:stCondLst>
                            <p:childTnLst>
                              <p:par>
                                <p:cTn id="88" presetID="53" presetClass="entr" presetSubtype="16" fill="hold" grpId="0" nodeType="afterEffect">
                                  <p:stCondLst>
                                    <p:cond delay="0"/>
                                  </p:stCondLst>
                                  <p:childTnLst>
                                    <p:set>
                                      <p:cBhvr>
                                        <p:cTn id="89" dur="1" fill="hold">
                                          <p:stCondLst>
                                            <p:cond delay="0"/>
                                          </p:stCondLst>
                                        </p:cTn>
                                        <p:tgtEl>
                                          <p:spTgt spid="67"/>
                                        </p:tgtEl>
                                        <p:attrNameLst>
                                          <p:attrName>style.visibility</p:attrName>
                                        </p:attrNameLst>
                                      </p:cBhvr>
                                      <p:to>
                                        <p:strVal val="visible"/>
                                      </p:to>
                                    </p:set>
                                    <p:anim calcmode="lin" valueType="num">
                                      <p:cBhvr>
                                        <p:cTn id="90" dur="500" fill="hold"/>
                                        <p:tgtEl>
                                          <p:spTgt spid="67"/>
                                        </p:tgtEl>
                                        <p:attrNameLst>
                                          <p:attrName>ppt_w</p:attrName>
                                        </p:attrNameLst>
                                      </p:cBhvr>
                                      <p:tavLst>
                                        <p:tav tm="0">
                                          <p:val>
                                            <p:fltVal val="0"/>
                                          </p:val>
                                        </p:tav>
                                        <p:tav tm="100000">
                                          <p:val>
                                            <p:strVal val="#ppt_w"/>
                                          </p:val>
                                        </p:tav>
                                      </p:tavLst>
                                    </p:anim>
                                    <p:anim calcmode="lin" valueType="num">
                                      <p:cBhvr>
                                        <p:cTn id="91" dur="500" fill="hold"/>
                                        <p:tgtEl>
                                          <p:spTgt spid="67"/>
                                        </p:tgtEl>
                                        <p:attrNameLst>
                                          <p:attrName>ppt_h</p:attrName>
                                        </p:attrNameLst>
                                      </p:cBhvr>
                                      <p:tavLst>
                                        <p:tav tm="0">
                                          <p:val>
                                            <p:fltVal val="0"/>
                                          </p:val>
                                        </p:tav>
                                        <p:tav tm="100000">
                                          <p:val>
                                            <p:strVal val="#ppt_h"/>
                                          </p:val>
                                        </p:tav>
                                      </p:tavLst>
                                    </p:anim>
                                    <p:animEffect transition="in" filter="fade">
                                      <p:cBhvr>
                                        <p:cTn id="92" dur="500"/>
                                        <p:tgtEl>
                                          <p:spTgt spid="67"/>
                                        </p:tgtEl>
                                      </p:cBhvr>
                                    </p:animEffect>
                                  </p:childTnLst>
                                </p:cTn>
                              </p:par>
                            </p:childTnLst>
                          </p:cTn>
                        </p:par>
                        <p:par>
                          <p:cTn id="93" fill="hold">
                            <p:stCondLst>
                              <p:cond delay="7500"/>
                            </p:stCondLst>
                            <p:childTnLst>
                              <p:par>
                                <p:cTn id="94" presetID="53" presetClass="entr" presetSubtype="16" fill="hold" grpId="0" nodeType="afterEffect">
                                  <p:stCondLst>
                                    <p:cond delay="0"/>
                                  </p:stCondLst>
                                  <p:childTnLst>
                                    <p:set>
                                      <p:cBhvr>
                                        <p:cTn id="95" dur="1" fill="hold">
                                          <p:stCondLst>
                                            <p:cond delay="0"/>
                                          </p:stCondLst>
                                        </p:cTn>
                                        <p:tgtEl>
                                          <p:spTgt spid="68"/>
                                        </p:tgtEl>
                                        <p:attrNameLst>
                                          <p:attrName>style.visibility</p:attrName>
                                        </p:attrNameLst>
                                      </p:cBhvr>
                                      <p:to>
                                        <p:strVal val="visible"/>
                                      </p:to>
                                    </p:set>
                                    <p:anim calcmode="lin" valueType="num">
                                      <p:cBhvr>
                                        <p:cTn id="96" dur="500" fill="hold"/>
                                        <p:tgtEl>
                                          <p:spTgt spid="68"/>
                                        </p:tgtEl>
                                        <p:attrNameLst>
                                          <p:attrName>ppt_w</p:attrName>
                                        </p:attrNameLst>
                                      </p:cBhvr>
                                      <p:tavLst>
                                        <p:tav tm="0">
                                          <p:val>
                                            <p:fltVal val="0"/>
                                          </p:val>
                                        </p:tav>
                                        <p:tav tm="100000">
                                          <p:val>
                                            <p:strVal val="#ppt_w"/>
                                          </p:val>
                                        </p:tav>
                                      </p:tavLst>
                                    </p:anim>
                                    <p:anim calcmode="lin" valueType="num">
                                      <p:cBhvr>
                                        <p:cTn id="97" dur="500" fill="hold"/>
                                        <p:tgtEl>
                                          <p:spTgt spid="68"/>
                                        </p:tgtEl>
                                        <p:attrNameLst>
                                          <p:attrName>ppt_h</p:attrName>
                                        </p:attrNameLst>
                                      </p:cBhvr>
                                      <p:tavLst>
                                        <p:tav tm="0">
                                          <p:val>
                                            <p:fltVal val="0"/>
                                          </p:val>
                                        </p:tav>
                                        <p:tav tm="100000">
                                          <p:val>
                                            <p:strVal val="#ppt_h"/>
                                          </p:val>
                                        </p:tav>
                                      </p:tavLst>
                                    </p:anim>
                                    <p:animEffect transition="in" filter="fade">
                                      <p:cBhvr>
                                        <p:cTn id="98" dur="500"/>
                                        <p:tgtEl>
                                          <p:spTgt spid="68"/>
                                        </p:tgtEl>
                                      </p:cBhvr>
                                    </p:animEffect>
                                  </p:childTnLst>
                                </p:cTn>
                              </p:par>
                            </p:childTnLst>
                          </p:cTn>
                        </p:par>
                        <p:par>
                          <p:cTn id="99" fill="hold">
                            <p:stCondLst>
                              <p:cond delay="8000"/>
                            </p:stCondLst>
                            <p:childTnLst>
                              <p:par>
                                <p:cTn id="100" presetID="42" presetClass="entr" presetSubtype="0" fill="hold" grpId="0" nodeType="afterEffect">
                                  <p:stCondLst>
                                    <p:cond delay="0"/>
                                  </p:stCondLst>
                                  <p:childTnLst>
                                    <p:set>
                                      <p:cBhvr>
                                        <p:cTn id="101" dur="1" fill="hold">
                                          <p:stCondLst>
                                            <p:cond delay="0"/>
                                          </p:stCondLst>
                                        </p:cTn>
                                        <p:tgtEl>
                                          <p:spTgt spid="54"/>
                                        </p:tgtEl>
                                        <p:attrNameLst>
                                          <p:attrName>style.visibility</p:attrName>
                                        </p:attrNameLst>
                                      </p:cBhvr>
                                      <p:to>
                                        <p:strVal val="visible"/>
                                      </p:to>
                                    </p:set>
                                    <p:animEffect transition="in" filter="fade">
                                      <p:cBhvr>
                                        <p:cTn id="102" dur="1000"/>
                                        <p:tgtEl>
                                          <p:spTgt spid="54"/>
                                        </p:tgtEl>
                                      </p:cBhvr>
                                    </p:animEffect>
                                    <p:anim calcmode="lin" valueType="num">
                                      <p:cBhvr>
                                        <p:cTn id="103" dur="1000" fill="hold"/>
                                        <p:tgtEl>
                                          <p:spTgt spid="54"/>
                                        </p:tgtEl>
                                        <p:attrNameLst>
                                          <p:attrName>ppt_x</p:attrName>
                                        </p:attrNameLst>
                                      </p:cBhvr>
                                      <p:tavLst>
                                        <p:tav tm="0">
                                          <p:val>
                                            <p:strVal val="#ppt_x"/>
                                          </p:val>
                                        </p:tav>
                                        <p:tav tm="100000">
                                          <p:val>
                                            <p:strVal val="#ppt_x"/>
                                          </p:val>
                                        </p:tav>
                                      </p:tavLst>
                                    </p:anim>
                                    <p:anim calcmode="lin" valueType="num">
                                      <p:cBhvr>
                                        <p:cTn id="104" dur="1000" fill="hold"/>
                                        <p:tgtEl>
                                          <p:spTgt spid="54"/>
                                        </p:tgtEl>
                                        <p:attrNameLst>
                                          <p:attrName>ppt_y</p:attrName>
                                        </p:attrNameLst>
                                      </p:cBhvr>
                                      <p:tavLst>
                                        <p:tav tm="0">
                                          <p:val>
                                            <p:strVal val="#ppt_y+.1"/>
                                          </p:val>
                                        </p:tav>
                                        <p:tav tm="100000">
                                          <p:val>
                                            <p:strVal val="#ppt_y"/>
                                          </p:val>
                                        </p:tav>
                                      </p:tavLst>
                                    </p:anim>
                                  </p:childTnLst>
                                </p:cTn>
                              </p:par>
                            </p:childTnLst>
                          </p:cTn>
                        </p:par>
                        <p:par>
                          <p:cTn id="105" fill="hold">
                            <p:stCondLst>
                              <p:cond delay="9000"/>
                            </p:stCondLst>
                            <p:childTnLst>
                              <p:par>
                                <p:cTn id="106" presetID="47" presetClass="entr" presetSubtype="0" fill="hold" grpId="0" nodeType="afterEffect">
                                  <p:stCondLst>
                                    <p:cond delay="0"/>
                                  </p:stCondLst>
                                  <p:childTnLst>
                                    <p:set>
                                      <p:cBhvr>
                                        <p:cTn id="107" dur="1" fill="hold">
                                          <p:stCondLst>
                                            <p:cond delay="0"/>
                                          </p:stCondLst>
                                        </p:cTn>
                                        <p:tgtEl>
                                          <p:spTgt spid="32"/>
                                        </p:tgtEl>
                                        <p:attrNameLst>
                                          <p:attrName>style.visibility</p:attrName>
                                        </p:attrNameLst>
                                      </p:cBhvr>
                                      <p:to>
                                        <p:strVal val="visible"/>
                                      </p:to>
                                    </p:set>
                                    <p:animEffect transition="in" filter="fade">
                                      <p:cBhvr>
                                        <p:cTn id="108" dur="1000"/>
                                        <p:tgtEl>
                                          <p:spTgt spid="32"/>
                                        </p:tgtEl>
                                      </p:cBhvr>
                                    </p:animEffect>
                                    <p:anim calcmode="lin" valueType="num">
                                      <p:cBhvr>
                                        <p:cTn id="109" dur="1000" fill="hold"/>
                                        <p:tgtEl>
                                          <p:spTgt spid="32"/>
                                        </p:tgtEl>
                                        <p:attrNameLst>
                                          <p:attrName>ppt_x</p:attrName>
                                        </p:attrNameLst>
                                      </p:cBhvr>
                                      <p:tavLst>
                                        <p:tav tm="0">
                                          <p:val>
                                            <p:strVal val="#ppt_x"/>
                                          </p:val>
                                        </p:tav>
                                        <p:tav tm="100000">
                                          <p:val>
                                            <p:strVal val="#ppt_x"/>
                                          </p:val>
                                        </p:tav>
                                      </p:tavLst>
                                    </p:anim>
                                    <p:anim calcmode="lin" valueType="num">
                                      <p:cBhvr>
                                        <p:cTn id="110" dur="1000" fill="hold"/>
                                        <p:tgtEl>
                                          <p:spTgt spid="32"/>
                                        </p:tgtEl>
                                        <p:attrNameLst>
                                          <p:attrName>ppt_y</p:attrName>
                                        </p:attrNameLst>
                                      </p:cBhvr>
                                      <p:tavLst>
                                        <p:tav tm="0">
                                          <p:val>
                                            <p:strVal val="#ppt_y-.1"/>
                                          </p:val>
                                        </p:tav>
                                        <p:tav tm="100000">
                                          <p:val>
                                            <p:strVal val="#ppt_y"/>
                                          </p:val>
                                        </p:tav>
                                      </p:tavLst>
                                    </p:anim>
                                  </p:childTnLst>
                                </p:cTn>
                              </p:par>
                            </p:childTnLst>
                          </p:cTn>
                        </p:par>
                        <p:par>
                          <p:cTn id="111" fill="hold">
                            <p:stCondLst>
                              <p:cond delay="10000"/>
                            </p:stCondLst>
                            <p:childTnLst>
                              <p:par>
                                <p:cTn id="112" presetID="53" presetClass="entr" presetSubtype="16" fill="hold" grpId="0" nodeType="afterEffect">
                                  <p:stCondLst>
                                    <p:cond delay="0"/>
                                  </p:stCondLst>
                                  <p:childTnLst>
                                    <p:set>
                                      <p:cBhvr>
                                        <p:cTn id="113" dur="1" fill="hold">
                                          <p:stCondLst>
                                            <p:cond delay="0"/>
                                          </p:stCondLst>
                                        </p:cTn>
                                        <p:tgtEl>
                                          <p:spTgt spid="61"/>
                                        </p:tgtEl>
                                        <p:attrNameLst>
                                          <p:attrName>style.visibility</p:attrName>
                                        </p:attrNameLst>
                                      </p:cBhvr>
                                      <p:to>
                                        <p:strVal val="visible"/>
                                      </p:to>
                                    </p:set>
                                    <p:anim calcmode="lin" valueType="num">
                                      <p:cBhvr>
                                        <p:cTn id="114" dur="500" fill="hold"/>
                                        <p:tgtEl>
                                          <p:spTgt spid="61"/>
                                        </p:tgtEl>
                                        <p:attrNameLst>
                                          <p:attrName>ppt_w</p:attrName>
                                        </p:attrNameLst>
                                      </p:cBhvr>
                                      <p:tavLst>
                                        <p:tav tm="0">
                                          <p:val>
                                            <p:fltVal val="0"/>
                                          </p:val>
                                        </p:tav>
                                        <p:tav tm="100000">
                                          <p:val>
                                            <p:strVal val="#ppt_w"/>
                                          </p:val>
                                        </p:tav>
                                      </p:tavLst>
                                    </p:anim>
                                    <p:anim calcmode="lin" valueType="num">
                                      <p:cBhvr>
                                        <p:cTn id="115" dur="500" fill="hold"/>
                                        <p:tgtEl>
                                          <p:spTgt spid="61"/>
                                        </p:tgtEl>
                                        <p:attrNameLst>
                                          <p:attrName>ppt_h</p:attrName>
                                        </p:attrNameLst>
                                      </p:cBhvr>
                                      <p:tavLst>
                                        <p:tav tm="0">
                                          <p:val>
                                            <p:fltVal val="0"/>
                                          </p:val>
                                        </p:tav>
                                        <p:tav tm="100000">
                                          <p:val>
                                            <p:strVal val="#ppt_h"/>
                                          </p:val>
                                        </p:tav>
                                      </p:tavLst>
                                    </p:anim>
                                    <p:animEffect transition="in" filter="fade">
                                      <p:cBhvr>
                                        <p:cTn id="116" dur="500"/>
                                        <p:tgtEl>
                                          <p:spTgt spid="61"/>
                                        </p:tgtEl>
                                      </p:cBhvr>
                                    </p:animEffect>
                                  </p:childTnLst>
                                </p:cTn>
                              </p:par>
                            </p:childTnLst>
                          </p:cTn>
                        </p:par>
                        <p:par>
                          <p:cTn id="117" fill="hold">
                            <p:stCondLst>
                              <p:cond delay="10500"/>
                            </p:stCondLst>
                            <p:childTnLst>
                              <p:par>
                                <p:cTn id="118" presetID="53" presetClass="entr" presetSubtype="16" fill="hold" grpId="0" nodeType="afterEffect">
                                  <p:stCondLst>
                                    <p:cond delay="0"/>
                                  </p:stCondLst>
                                  <p:childTnLst>
                                    <p:set>
                                      <p:cBhvr>
                                        <p:cTn id="119" dur="1" fill="hold">
                                          <p:stCondLst>
                                            <p:cond delay="0"/>
                                          </p:stCondLst>
                                        </p:cTn>
                                        <p:tgtEl>
                                          <p:spTgt spid="62"/>
                                        </p:tgtEl>
                                        <p:attrNameLst>
                                          <p:attrName>style.visibility</p:attrName>
                                        </p:attrNameLst>
                                      </p:cBhvr>
                                      <p:to>
                                        <p:strVal val="visible"/>
                                      </p:to>
                                    </p:set>
                                    <p:anim calcmode="lin" valueType="num">
                                      <p:cBhvr>
                                        <p:cTn id="120" dur="500" fill="hold"/>
                                        <p:tgtEl>
                                          <p:spTgt spid="62"/>
                                        </p:tgtEl>
                                        <p:attrNameLst>
                                          <p:attrName>ppt_w</p:attrName>
                                        </p:attrNameLst>
                                      </p:cBhvr>
                                      <p:tavLst>
                                        <p:tav tm="0">
                                          <p:val>
                                            <p:fltVal val="0"/>
                                          </p:val>
                                        </p:tav>
                                        <p:tav tm="100000">
                                          <p:val>
                                            <p:strVal val="#ppt_w"/>
                                          </p:val>
                                        </p:tav>
                                      </p:tavLst>
                                    </p:anim>
                                    <p:anim calcmode="lin" valueType="num">
                                      <p:cBhvr>
                                        <p:cTn id="121" dur="500" fill="hold"/>
                                        <p:tgtEl>
                                          <p:spTgt spid="62"/>
                                        </p:tgtEl>
                                        <p:attrNameLst>
                                          <p:attrName>ppt_h</p:attrName>
                                        </p:attrNameLst>
                                      </p:cBhvr>
                                      <p:tavLst>
                                        <p:tav tm="0">
                                          <p:val>
                                            <p:fltVal val="0"/>
                                          </p:val>
                                        </p:tav>
                                        <p:tav tm="100000">
                                          <p:val>
                                            <p:strVal val="#ppt_h"/>
                                          </p:val>
                                        </p:tav>
                                      </p:tavLst>
                                    </p:anim>
                                    <p:animEffect transition="in" filter="fade">
                                      <p:cBhvr>
                                        <p:cTn id="122" dur="500"/>
                                        <p:tgtEl>
                                          <p:spTgt spid="62"/>
                                        </p:tgtEl>
                                      </p:cBhvr>
                                    </p:animEffect>
                                  </p:childTnLst>
                                </p:cTn>
                              </p:par>
                            </p:childTnLst>
                          </p:cTn>
                        </p:par>
                        <p:par>
                          <p:cTn id="123" fill="hold">
                            <p:stCondLst>
                              <p:cond delay="11000"/>
                            </p:stCondLst>
                            <p:childTnLst>
                              <p:par>
                                <p:cTn id="124" presetID="53" presetClass="entr" presetSubtype="16" fill="hold" grpId="0" nodeType="afterEffect">
                                  <p:stCondLst>
                                    <p:cond delay="0"/>
                                  </p:stCondLst>
                                  <p:childTnLst>
                                    <p:set>
                                      <p:cBhvr>
                                        <p:cTn id="125" dur="1" fill="hold">
                                          <p:stCondLst>
                                            <p:cond delay="0"/>
                                          </p:stCondLst>
                                        </p:cTn>
                                        <p:tgtEl>
                                          <p:spTgt spid="63"/>
                                        </p:tgtEl>
                                        <p:attrNameLst>
                                          <p:attrName>style.visibility</p:attrName>
                                        </p:attrNameLst>
                                      </p:cBhvr>
                                      <p:to>
                                        <p:strVal val="visible"/>
                                      </p:to>
                                    </p:set>
                                    <p:anim calcmode="lin" valueType="num">
                                      <p:cBhvr>
                                        <p:cTn id="126" dur="500" fill="hold"/>
                                        <p:tgtEl>
                                          <p:spTgt spid="63"/>
                                        </p:tgtEl>
                                        <p:attrNameLst>
                                          <p:attrName>ppt_w</p:attrName>
                                        </p:attrNameLst>
                                      </p:cBhvr>
                                      <p:tavLst>
                                        <p:tav tm="0">
                                          <p:val>
                                            <p:fltVal val="0"/>
                                          </p:val>
                                        </p:tav>
                                        <p:tav tm="100000">
                                          <p:val>
                                            <p:strVal val="#ppt_w"/>
                                          </p:val>
                                        </p:tav>
                                      </p:tavLst>
                                    </p:anim>
                                    <p:anim calcmode="lin" valueType="num">
                                      <p:cBhvr>
                                        <p:cTn id="127" dur="500" fill="hold"/>
                                        <p:tgtEl>
                                          <p:spTgt spid="63"/>
                                        </p:tgtEl>
                                        <p:attrNameLst>
                                          <p:attrName>ppt_h</p:attrName>
                                        </p:attrNameLst>
                                      </p:cBhvr>
                                      <p:tavLst>
                                        <p:tav tm="0">
                                          <p:val>
                                            <p:fltVal val="0"/>
                                          </p:val>
                                        </p:tav>
                                        <p:tav tm="100000">
                                          <p:val>
                                            <p:strVal val="#ppt_h"/>
                                          </p:val>
                                        </p:tav>
                                      </p:tavLst>
                                    </p:anim>
                                    <p:animEffect transition="in" filter="fade">
                                      <p:cBhvr>
                                        <p:cTn id="128" dur="500"/>
                                        <p:tgtEl>
                                          <p:spTgt spid="63"/>
                                        </p:tgtEl>
                                      </p:cBhvr>
                                    </p:animEffect>
                                  </p:childTnLst>
                                </p:cTn>
                              </p:par>
                            </p:childTnLst>
                          </p:cTn>
                        </p:par>
                        <p:par>
                          <p:cTn id="129" fill="hold">
                            <p:stCondLst>
                              <p:cond delay="11500"/>
                            </p:stCondLst>
                            <p:childTnLst>
                              <p:par>
                                <p:cTn id="130" presetID="53" presetClass="entr" presetSubtype="16" fill="hold" grpId="0" nodeType="afterEffect">
                                  <p:stCondLst>
                                    <p:cond delay="0"/>
                                  </p:stCondLst>
                                  <p:childTnLst>
                                    <p:set>
                                      <p:cBhvr>
                                        <p:cTn id="131" dur="1" fill="hold">
                                          <p:stCondLst>
                                            <p:cond delay="0"/>
                                          </p:stCondLst>
                                        </p:cTn>
                                        <p:tgtEl>
                                          <p:spTgt spid="64"/>
                                        </p:tgtEl>
                                        <p:attrNameLst>
                                          <p:attrName>style.visibility</p:attrName>
                                        </p:attrNameLst>
                                      </p:cBhvr>
                                      <p:to>
                                        <p:strVal val="visible"/>
                                      </p:to>
                                    </p:set>
                                    <p:anim calcmode="lin" valueType="num">
                                      <p:cBhvr>
                                        <p:cTn id="132" dur="500" fill="hold"/>
                                        <p:tgtEl>
                                          <p:spTgt spid="64"/>
                                        </p:tgtEl>
                                        <p:attrNameLst>
                                          <p:attrName>ppt_w</p:attrName>
                                        </p:attrNameLst>
                                      </p:cBhvr>
                                      <p:tavLst>
                                        <p:tav tm="0">
                                          <p:val>
                                            <p:fltVal val="0"/>
                                          </p:val>
                                        </p:tav>
                                        <p:tav tm="100000">
                                          <p:val>
                                            <p:strVal val="#ppt_w"/>
                                          </p:val>
                                        </p:tav>
                                      </p:tavLst>
                                    </p:anim>
                                    <p:anim calcmode="lin" valueType="num">
                                      <p:cBhvr>
                                        <p:cTn id="133" dur="500" fill="hold"/>
                                        <p:tgtEl>
                                          <p:spTgt spid="64"/>
                                        </p:tgtEl>
                                        <p:attrNameLst>
                                          <p:attrName>ppt_h</p:attrName>
                                        </p:attrNameLst>
                                      </p:cBhvr>
                                      <p:tavLst>
                                        <p:tav tm="0">
                                          <p:val>
                                            <p:fltVal val="0"/>
                                          </p:val>
                                        </p:tav>
                                        <p:tav tm="100000">
                                          <p:val>
                                            <p:strVal val="#ppt_h"/>
                                          </p:val>
                                        </p:tav>
                                      </p:tavLst>
                                    </p:anim>
                                    <p:animEffect transition="in" filter="fade">
                                      <p:cBhvr>
                                        <p:cTn id="134" dur="500"/>
                                        <p:tgtEl>
                                          <p:spTgt spid="64"/>
                                        </p:tgtEl>
                                      </p:cBhvr>
                                    </p:animEffect>
                                  </p:childTnLst>
                                </p:cTn>
                              </p:par>
                            </p:childTnLst>
                          </p:cTn>
                        </p:par>
                        <p:par>
                          <p:cTn id="135" fill="hold">
                            <p:stCondLst>
                              <p:cond delay="12000"/>
                            </p:stCondLst>
                            <p:childTnLst>
                              <p:par>
                                <p:cTn id="136" presetID="53" presetClass="entr" presetSubtype="16" fill="hold" grpId="0" nodeType="afterEffect">
                                  <p:stCondLst>
                                    <p:cond delay="0"/>
                                  </p:stCondLst>
                                  <p:childTnLst>
                                    <p:set>
                                      <p:cBhvr>
                                        <p:cTn id="137" dur="1" fill="hold">
                                          <p:stCondLst>
                                            <p:cond delay="0"/>
                                          </p:stCondLst>
                                        </p:cTn>
                                        <p:tgtEl>
                                          <p:spTgt spid="65"/>
                                        </p:tgtEl>
                                        <p:attrNameLst>
                                          <p:attrName>style.visibility</p:attrName>
                                        </p:attrNameLst>
                                      </p:cBhvr>
                                      <p:to>
                                        <p:strVal val="visible"/>
                                      </p:to>
                                    </p:set>
                                    <p:anim calcmode="lin" valueType="num">
                                      <p:cBhvr>
                                        <p:cTn id="138" dur="500" fill="hold"/>
                                        <p:tgtEl>
                                          <p:spTgt spid="65"/>
                                        </p:tgtEl>
                                        <p:attrNameLst>
                                          <p:attrName>ppt_w</p:attrName>
                                        </p:attrNameLst>
                                      </p:cBhvr>
                                      <p:tavLst>
                                        <p:tav tm="0">
                                          <p:val>
                                            <p:fltVal val="0"/>
                                          </p:val>
                                        </p:tav>
                                        <p:tav tm="100000">
                                          <p:val>
                                            <p:strVal val="#ppt_w"/>
                                          </p:val>
                                        </p:tav>
                                      </p:tavLst>
                                    </p:anim>
                                    <p:anim calcmode="lin" valueType="num">
                                      <p:cBhvr>
                                        <p:cTn id="139" dur="500" fill="hold"/>
                                        <p:tgtEl>
                                          <p:spTgt spid="65"/>
                                        </p:tgtEl>
                                        <p:attrNameLst>
                                          <p:attrName>ppt_h</p:attrName>
                                        </p:attrNameLst>
                                      </p:cBhvr>
                                      <p:tavLst>
                                        <p:tav tm="0">
                                          <p:val>
                                            <p:fltVal val="0"/>
                                          </p:val>
                                        </p:tav>
                                        <p:tav tm="100000">
                                          <p:val>
                                            <p:strVal val="#ppt_h"/>
                                          </p:val>
                                        </p:tav>
                                      </p:tavLst>
                                    </p:anim>
                                    <p:animEffect transition="in" filter="fade">
                                      <p:cBhvr>
                                        <p:cTn id="140" dur="500"/>
                                        <p:tgtEl>
                                          <p:spTgt spid="65"/>
                                        </p:tgtEl>
                                      </p:cBhvr>
                                    </p:animEffect>
                                  </p:childTnLst>
                                </p:cTn>
                              </p:par>
                            </p:childTnLst>
                          </p:cTn>
                        </p:par>
                        <p:par>
                          <p:cTn id="141" fill="hold">
                            <p:stCondLst>
                              <p:cond delay="12500"/>
                            </p:stCondLst>
                            <p:childTnLst>
                              <p:par>
                                <p:cTn id="142" presetID="53" presetClass="entr" presetSubtype="16" fill="hold" grpId="0" nodeType="afterEffect">
                                  <p:stCondLst>
                                    <p:cond delay="0"/>
                                  </p:stCondLst>
                                  <p:childTnLst>
                                    <p:set>
                                      <p:cBhvr>
                                        <p:cTn id="143" dur="1" fill="hold">
                                          <p:stCondLst>
                                            <p:cond delay="0"/>
                                          </p:stCondLst>
                                        </p:cTn>
                                        <p:tgtEl>
                                          <p:spTgt spid="66"/>
                                        </p:tgtEl>
                                        <p:attrNameLst>
                                          <p:attrName>style.visibility</p:attrName>
                                        </p:attrNameLst>
                                      </p:cBhvr>
                                      <p:to>
                                        <p:strVal val="visible"/>
                                      </p:to>
                                    </p:set>
                                    <p:anim calcmode="lin" valueType="num">
                                      <p:cBhvr>
                                        <p:cTn id="144" dur="500" fill="hold"/>
                                        <p:tgtEl>
                                          <p:spTgt spid="66"/>
                                        </p:tgtEl>
                                        <p:attrNameLst>
                                          <p:attrName>ppt_w</p:attrName>
                                        </p:attrNameLst>
                                      </p:cBhvr>
                                      <p:tavLst>
                                        <p:tav tm="0">
                                          <p:val>
                                            <p:fltVal val="0"/>
                                          </p:val>
                                        </p:tav>
                                        <p:tav tm="100000">
                                          <p:val>
                                            <p:strVal val="#ppt_w"/>
                                          </p:val>
                                        </p:tav>
                                      </p:tavLst>
                                    </p:anim>
                                    <p:anim calcmode="lin" valueType="num">
                                      <p:cBhvr>
                                        <p:cTn id="145" dur="500" fill="hold"/>
                                        <p:tgtEl>
                                          <p:spTgt spid="66"/>
                                        </p:tgtEl>
                                        <p:attrNameLst>
                                          <p:attrName>ppt_h</p:attrName>
                                        </p:attrNameLst>
                                      </p:cBhvr>
                                      <p:tavLst>
                                        <p:tav tm="0">
                                          <p:val>
                                            <p:fltVal val="0"/>
                                          </p:val>
                                        </p:tav>
                                        <p:tav tm="100000">
                                          <p:val>
                                            <p:strVal val="#ppt_h"/>
                                          </p:val>
                                        </p:tav>
                                      </p:tavLst>
                                    </p:anim>
                                    <p:animEffect transition="in" filter="fade">
                                      <p:cBhvr>
                                        <p:cTn id="146" dur="500"/>
                                        <p:tgtEl>
                                          <p:spTgt spid="66"/>
                                        </p:tgtEl>
                                      </p:cBhvr>
                                    </p:animEffect>
                                  </p:childTnLst>
                                </p:cTn>
                              </p:par>
                            </p:childTnLst>
                          </p:cTn>
                        </p:par>
                        <p:par>
                          <p:cTn id="147" fill="hold">
                            <p:stCondLst>
                              <p:cond delay="13000"/>
                            </p:stCondLst>
                            <p:childTnLst>
                              <p:par>
                                <p:cTn id="148" presetID="53" presetClass="entr" presetSubtype="16" fill="hold" grpId="0" nodeType="afterEffect">
                                  <p:stCondLst>
                                    <p:cond delay="0"/>
                                  </p:stCondLst>
                                  <p:childTnLst>
                                    <p:set>
                                      <p:cBhvr>
                                        <p:cTn id="149" dur="1" fill="hold">
                                          <p:stCondLst>
                                            <p:cond delay="0"/>
                                          </p:stCondLst>
                                        </p:cTn>
                                        <p:tgtEl>
                                          <p:spTgt spid="69"/>
                                        </p:tgtEl>
                                        <p:attrNameLst>
                                          <p:attrName>style.visibility</p:attrName>
                                        </p:attrNameLst>
                                      </p:cBhvr>
                                      <p:to>
                                        <p:strVal val="visible"/>
                                      </p:to>
                                    </p:set>
                                    <p:anim calcmode="lin" valueType="num">
                                      <p:cBhvr>
                                        <p:cTn id="150" dur="500" fill="hold"/>
                                        <p:tgtEl>
                                          <p:spTgt spid="69"/>
                                        </p:tgtEl>
                                        <p:attrNameLst>
                                          <p:attrName>ppt_w</p:attrName>
                                        </p:attrNameLst>
                                      </p:cBhvr>
                                      <p:tavLst>
                                        <p:tav tm="0">
                                          <p:val>
                                            <p:fltVal val="0"/>
                                          </p:val>
                                        </p:tav>
                                        <p:tav tm="100000">
                                          <p:val>
                                            <p:strVal val="#ppt_w"/>
                                          </p:val>
                                        </p:tav>
                                      </p:tavLst>
                                    </p:anim>
                                    <p:anim calcmode="lin" valueType="num">
                                      <p:cBhvr>
                                        <p:cTn id="151" dur="500" fill="hold"/>
                                        <p:tgtEl>
                                          <p:spTgt spid="69"/>
                                        </p:tgtEl>
                                        <p:attrNameLst>
                                          <p:attrName>ppt_h</p:attrName>
                                        </p:attrNameLst>
                                      </p:cBhvr>
                                      <p:tavLst>
                                        <p:tav tm="0">
                                          <p:val>
                                            <p:fltVal val="0"/>
                                          </p:val>
                                        </p:tav>
                                        <p:tav tm="100000">
                                          <p:val>
                                            <p:strVal val="#ppt_h"/>
                                          </p:val>
                                        </p:tav>
                                      </p:tavLst>
                                    </p:anim>
                                    <p:animEffect transition="in" filter="fade">
                                      <p:cBhvr>
                                        <p:cTn id="152" dur="500"/>
                                        <p:tgtEl>
                                          <p:spTgt spid="69"/>
                                        </p:tgtEl>
                                      </p:cBhvr>
                                    </p:animEffect>
                                  </p:childTnLst>
                                </p:cTn>
                              </p:par>
                            </p:childTnLst>
                          </p:cTn>
                        </p:par>
                        <p:par>
                          <p:cTn id="153" fill="hold">
                            <p:stCondLst>
                              <p:cond delay="13500"/>
                            </p:stCondLst>
                            <p:childTnLst>
                              <p:par>
                                <p:cTn id="154" presetID="53" presetClass="entr" presetSubtype="16" fill="hold" grpId="0" nodeType="afterEffect">
                                  <p:stCondLst>
                                    <p:cond delay="0"/>
                                  </p:stCondLst>
                                  <p:childTnLst>
                                    <p:set>
                                      <p:cBhvr>
                                        <p:cTn id="155" dur="1" fill="hold">
                                          <p:stCondLst>
                                            <p:cond delay="0"/>
                                          </p:stCondLst>
                                        </p:cTn>
                                        <p:tgtEl>
                                          <p:spTgt spid="70"/>
                                        </p:tgtEl>
                                        <p:attrNameLst>
                                          <p:attrName>style.visibility</p:attrName>
                                        </p:attrNameLst>
                                      </p:cBhvr>
                                      <p:to>
                                        <p:strVal val="visible"/>
                                      </p:to>
                                    </p:set>
                                    <p:anim calcmode="lin" valueType="num">
                                      <p:cBhvr>
                                        <p:cTn id="156" dur="500" fill="hold"/>
                                        <p:tgtEl>
                                          <p:spTgt spid="70"/>
                                        </p:tgtEl>
                                        <p:attrNameLst>
                                          <p:attrName>ppt_w</p:attrName>
                                        </p:attrNameLst>
                                      </p:cBhvr>
                                      <p:tavLst>
                                        <p:tav tm="0">
                                          <p:val>
                                            <p:fltVal val="0"/>
                                          </p:val>
                                        </p:tav>
                                        <p:tav tm="100000">
                                          <p:val>
                                            <p:strVal val="#ppt_w"/>
                                          </p:val>
                                        </p:tav>
                                      </p:tavLst>
                                    </p:anim>
                                    <p:anim calcmode="lin" valueType="num">
                                      <p:cBhvr>
                                        <p:cTn id="157" dur="500" fill="hold"/>
                                        <p:tgtEl>
                                          <p:spTgt spid="70"/>
                                        </p:tgtEl>
                                        <p:attrNameLst>
                                          <p:attrName>ppt_h</p:attrName>
                                        </p:attrNameLst>
                                      </p:cBhvr>
                                      <p:tavLst>
                                        <p:tav tm="0">
                                          <p:val>
                                            <p:fltVal val="0"/>
                                          </p:val>
                                        </p:tav>
                                        <p:tav tm="100000">
                                          <p:val>
                                            <p:strVal val="#ppt_h"/>
                                          </p:val>
                                        </p:tav>
                                      </p:tavLst>
                                    </p:anim>
                                    <p:animEffect transition="in" filter="fade">
                                      <p:cBhvr>
                                        <p:cTn id="158" dur="500"/>
                                        <p:tgtEl>
                                          <p:spTgt spid="70"/>
                                        </p:tgtEl>
                                      </p:cBhvr>
                                    </p:animEffect>
                                  </p:childTnLst>
                                </p:cTn>
                              </p:par>
                            </p:childTnLst>
                          </p:cTn>
                        </p:par>
                        <p:par>
                          <p:cTn id="159" fill="hold">
                            <p:stCondLst>
                              <p:cond delay="14000"/>
                            </p:stCondLst>
                            <p:childTnLst>
                              <p:par>
                                <p:cTn id="160" presetID="42" presetClass="entr" presetSubtype="0" fill="hold" grpId="0" nodeType="afterEffect">
                                  <p:stCondLst>
                                    <p:cond delay="0"/>
                                  </p:stCondLst>
                                  <p:childTnLst>
                                    <p:set>
                                      <p:cBhvr>
                                        <p:cTn id="161" dur="1" fill="hold">
                                          <p:stCondLst>
                                            <p:cond delay="0"/>
                                          </p:stCondLst>
                                        </p:cTn>
                                        <p:tgtEl>
                                          <p:spTgt spid="55"/>
                                        </p:tgtEl>
                                        <p:attrNameLst>
                                          <p:attrName>style.visibility</p:attrName>
                                        </p:attrNameLst>
                                      </p:cBhvr>
                                      <p:to>
                                        <p:strVal val="visible"/>
                                      </p:to>
                                    </p:set>
                                    <p:animEffect transition="in" filter="fade">
                                      <p:cBhvr>
                                        <p:cTn id="162" dur="1000"/>
                                        <p:tgtEl>
                                          <p:spTgt spid="55"/>
                                        </p:tgtEl>
                                      </p:cBhvr>
                                    </p:animEffect>
                                    <p:anim calcmode="lin" valueType="num">
                                      <p:cBhvr>
                                        <p:cTn id="163" dur="1000" fill="hold"/>
                                        <p:tgtEl>
                                          <p:spTgt spid="55"/>
                                        </p:tgtEl>
                                        <p:attrNameLst>
                                          <p:attrName>ppt_x</p:attrName>
                                        </p:attrNameLst>
                                      </p:cBhvr>
                                      <p:tavLst>
                                        <p:tav tm="0">
                                          <p:val>
                                            <p:strVal val="#ppt_x"/>
                                          </p:val>
                                        </p:tav>
                                        <p:tav tm="100000">
                                          <p:val>
                                            <p:strVal val="#ppt_x"/>
                                          </p:val>
                                        </p:tav>
                                      </p:tavLst>
                                    </p:anim>
                                    <p:anim calcmode="lin" valueType="num">
                                      <p:cBhvr>
                                        <p:cTn id="164"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5" grpId="0" animBg="1"/>
      <p:bldP spid="31" grpId="0" animBg="1"/>
      <p:bldP spid="3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1216</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2017-11-05T22:07:29Z</dcterms:modified>
</cp:coreProperties>
</file>