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4386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Shape 12"/>
          <p:cNvSpPr>
            <a:spLocks noChangeAspect="1"/>
          </p:cNvSpPr>
          <p:nvPr/>
        </p:nvSpPr>
        <p:spPr>
          <a:xfrm>
            <a:off x="463114" y="2963916"/>
            <a:ext cx="2746360" cy="794968"/>
          </a:xfrm>
          <a:custGeom>
            <a:avLst/>
            <a:gdLst>
              <a:gd name="connsiteX0" fmla="*/ 0 w 2746360"/>
              <a:gd name="connsiteY0" fmla="*/ 0 h 794968"/>
              <a:gd name="connsiteX1" fmla="*/ 662152 w 2746360"/>
              <a:gd name="connsiteY1" fmla="*/ 0 h 794968"/>
              <a:gd name="connsiteX2" fmla="*/ 662152 w 2746360"/>
              <a:gd name="connsiteY2" fmla="*/ 1 h 794968"/>
              <a:gd name="connsiteX3" fmla="*/ 915980 w 2746360"/>
              <a:gd name="connsiteY3" fmla="*/ 1 h 794968"/>
              <a:gd name="connsiteX4" fmla="*/ 1373180 w 2746360"/>
              <a:gd name="connsiteY4" fmla="*/ 457201 h 794968"/>
              <a:gd name="connsiteX5" fmla="*/ 1830380 w 2746360"/>
              <a:gd name="connsiteY5" fmla="*/ 1 h 794968"/>
              <a:gd name="connsiteX6" fmla="*/ 2084208 w 2746360"/>
              <a:gd name="connsiteY6" fmla="*/ 1 h 794968"/>
              <a:gd name="connsiteX7" fmla="*/ 2084208 w 2746360"/>
              <a:gd name="connsiteY7" fmla="*/ 0 h 794968"/>
              <a:gd name="connsiteX8" fmla="*/ 2746360 w 2746360"/>
              <a:gd name="connsiteY8" fmla="*/ 0 h 794968"/>
              <a:gd name="connsiteX9" fmla="*/ 2746360 w 2746360"/>
              <a:gd name="connsiteY9" fmla="*/ 329184 h 794968"/>
              <a:gd name="connsiteX10" fmla="*/ 2111538 w 2746360"/>
              <a:gd name="connsiteY10" fmla="*/ 329184 h 794968"/>
              <a:gd name="connsiteX11" fmla="*/ 2076997 w 2746360"/>
              <a:gd name="connsiteY11" fmla="*/ 398743 h 794968"/>
              <a:gd name="connsiteX12" fmla="*/ 1373180 w 2746360"/>
              <a:gd name="connsiteY12" fmla="*/ 794968 h 794968"/>
              <a:gd name="connsiteX13" fmla="*/ 669363 w 2746360"/>
              <a:gd name="connsiteY13" fmla="*/ 398743 h 794968"/>
              <a:gd name="connsiteX14" fmla="*/ 634822 w 2746360"/>
              <a:gd name="connsiteY14" fmla="*/ 329184 h 794968"/>
              <a:gd name="connsiteX15" fmla="*/ 0 w 2746360"/>
              <a:gd name="connsiteY15" fmla="*/ 329184 h 794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746360" h="794968">
                <a:moveTo>
                  <a:pt x="0" y="0"/>
                </a:moveTo>
                <a:lnTo>
                  <a:pt x="662152" y="0"/>
                </a:lnTo>
                <a:lnTo>
                  <a:pt x="662152" y="1"/>
                </a:lnTo>
                <a:lnTo>
                  <a:pt x="915980" y="1"/>
                </a:lnTo>
                <a:cubicBezTo>
                  <a:pt x="915980" y="252506"/>
                  <a:pt x="1120675" y="457201"/>
                  <a:pt x="1373180" y="457201"/>
                </a:cubicBezTo>
                <a:cubicBezTo>
                  <a:pt x="1625685" y="457201"/>
                  <a:pt x="1830380" y="252506"/>
                  <a:pt x="1830380" y="1"/>
                </a:cubicBezTo>
                <a:lnTo>
                  <a:pt x="2084208" y="1"/>
                </a:lnTo>
                <a:lnTo>
                  <a:pt x="2084208" y="0"/>
                </a:lnTo>
                <a:lnTo>
                  <a:pt x="2746360" y="0"/>
                </a:lnTo>
                <a:lnTo>
                  <a:pt x="2746360" y="329184"/>
                </a:lnTo>
                <a:lnTo>
                  <a:pt x="2111538" y="329184"/>
                </a:lnTo>
                <a:lnTo>
                  <a:pt x="2076997" y="398743"/>
                </a:lnTo>
                <a:cubicBezTo>
                  <a:pt x="1932661" y="636289"/>
                  <a:pt x="1671451" y="794968"/>
                  <a:pt x="1373180" y="794968"/>
                </a:cubicBezTo>
                <a:cubicBezTo>
                  <a:pt x="1074910" y="794968"/>
                  <a:pt x="813700" y="636289"/>
                  <a:pt x="669363" y="398743"/>
                </a:cubicBezTo>
                <a:lnTo>
                  <a:pt x="634822" y="329184"/>
                </a:lnTo>
                <a:lnTo>
                  <a:pt x="0" y="329184"/>
                </a:lnTo>
                <a:close/>
              </a:path>
            </a:pathLst>
          </a:custGeom>
          <a:solidFill>
            <a:srgbClr val="FE4A1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6" name="Freeform: Shape 15"/>
          <p:cNvSpPr>
            <a:spLocks noChangeAspect="1"/>
          </p:cNvSpPr>
          <p:nvPr/>
        </p:nvSpPr>
        <p:spPr>
          <a:xfrm>
            <a:off x="3209474" y="2963916"/>
            <a:ext cx="2746360" cy="794968"/>
          </a:xfrm>
          <a:custGeom>
            <a:avLst/>
            <a:gdLst>
              <a:gd name="connsiteX0" fmla="*/ 0 w 2746360"/>
              <a:gd name="connsiteY0" fmla="*/ 0 h 794968"/>
              <a:gd name="connsiteX1" fmla="*/ 662152 w 2746360"/>
              <a:gd name="connsiteY1" fmla="*/ 0 h 794968"/>
              <a:gd name="connsiteX2" fmla="*/ 662152 w 2746360"/>
              <a:gd name="connsiteY2" fmla="*/ 1 h 794968"/>
              <a:gd name="connsiteX3" fmla="*/ 915980 w 2746360"/>
              <a:gd name="connsiteY3" fmla="*/ 1 h 794968"/>
              <a:gd name="connsiteX4" fmla="*/ 1373180 w 2746360"/>
              <a:gd name="connsiteY4" fmla="*/ 457201 h 794968"/>
              <a:gd name="connsiteX5" fmla="*/ 1830380 w 2746360"/>
              <a:gd name="connsiteY5" fmla="*/ 1 h 794968"/>
              <a:gd name="connsiteX6" fmla="*/ 2084208 w 2746360"/>
              <a:gd name="connsiteY6" fmla="*/ 1 h 794968"/>
              <a:gd name="connsiteX7" fmla="*/ 2084208 w 2746360"/>
              <a:gd name="connsiteY7" fmla="*/ 0 h 794968"/>
              <a:gd name="connsiteX8" fmla="*/ 2746360 w 2746360"/>
              <a:gd name="connsiteY8" fmla="*/ 0 h 794968"/>
              <a:gd name="connsiteX9" fmla="*/ 2746360 w 2746360"/>
              <a:gd name="connsiteY9" fmla="*/ 329184 h 794968"/>
              <a:gd name="connsiteX10" fmla="*/ 2111538 w 2746360"/>
              <a:gd name="connsiteY10" fmla="*/ 329184 h 794968"/>
              <a:gd name="connsiteX11" fmla="*/ 2076997 w 2746360"/>
              <a:gd name="connsiteY11" fmla="*/ 398743 h 794968"/>
              <a:gd name="connsiteX12" fmla="*/ 1373180 w 2746360"/>
              <a:gd name="connsiteY12" fmla="*/ 794968 h 794968"/>
              <a:gd name="connsiteX13" fmla="*/ 669363 w 2746360"/>
              <a:gd name="connsiteY13" fmla="*/ 398743 h 794968"/>
              <a:gd name="connsiteX14" fmla="*/ 634822 w 2746360"/>
              <a:gd name="connsiteY14" fmla="*/ 329184 h 794968"/>
              <a:gd name="connsiteX15" fmla="*/ 0 w 2746360"/>
              <a:gd name="connsiteY15" fmla="*/ 329184 h 794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746360" h="794968">
                <a:moveTo>
                  <a:pt x="0" y="0"/>
                </a:moveTo>
                <a:lnTo>
                  <a:pt x="662152" y="0"/>
                </a:lnTo>
                <a:lnTo>
                  <a:pt x="662152" y="1"/>
                </a:lnTo>
                <a:lnTo>
                  <a:pt x="915980" y="1"/>
                </a:lnTo>
                <a:cubicBezTo>
                  <a:pt x="915980" y="252506"/>
                  <a:pt x="1120675" y="457201"/>
                  <a:pt x="1373180" y="457201"/>
                </a:cubicBezTo>
                <a:cubicBezTo>
                  <a:pt x="1625685" y="457201"/>
                  <a:pt x="1830380" y="252506"/>
                  <a:pt x="1830380" y="1"/>
                </a:cubicBezTo>
                <a:lnTo>
                  <a:pt x="2084208" y="1"/>
                </a:lnTo>
                <a:lnTo>
                  <a:pt x="2084208" y="0"/>
                </a:lnTo>
                <a:lnTo>
                  <a:pt x="2746360" y="0"/>
                </a:lnTo>
                <a:lnTo>
                  <a:pt x="2746360" y="329184"/>
                </a:lnTo>
                <a:lnTo>
                  <a:pt x="2111538" y="329184"/>
                </a:lnTo>
                <a:lnTo>
                  <a:pt x="2076997" y="398743"/>
                </a:lnTo>
                <a:cubicBezTo>
                  <a:pt x="1932661" y="636289"/>
                  <a:pt x="1671451" y="794968"/>
                  <a:pt x="1373180" y="794968"/>
                </a:cubicBezTo>
                <a:cubicBezTo>
                  <a:pt x="1074910" y="794968"/>
                  <a:pt x="813700" y="636289"/>
                  <a:pt x="669363" y="398743"/>
                </a:cubicBezTo>
                <a:lnTo>
                  <a:pt x="634822" y="329184"/>
                </a:lnTo>
                <a:lnTo>
                  <a:pt x="0" y="329184"/>
                </a:lnTo>
                <a:close/>
              </a:path>
            </a:pathLst>
          </a:custGeom>
          <a:solidFill>
            <a:srgbClr val="5C9AD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9" name="Freeform: Shape 18"/>
          <p:cNvSpPr>
            <a:spLocks noChangeAspect="1"/>
          </p:cNvSpPr>
          <p:nvPr/>
        </p:nvSpPr>
        <p:spPr>
          <a:xfrm>
            <a:off x="5955834" y="2963916"/>
            <a:ext cx="2746360" cy="794968"/>
          </a:xfrm>
          <a:custGeom>
            <a:avLst/>
            <a:gdLst>
              <a:gd name="connsiteX0" fmla="*/ 0 w 2746360"/>
              <a:gd name="connsiteY0" fmla="*/ 0 h 794968"/>
              <a:gd name="connsiteX1" fmla="*/ 662152 w 2746360"/>
              <a:gd name="connsiteY1" fmla="*/ 0 h 794968"/>
              <a:gd name="connsiteX2" fmla="*/ 662152 w 2746360"/>
              <a:gd name="connsiteY2" fmla="*/ 1 h 794968"/>
              <a:gd name="connsiteX3" fmla="*/ 915980 w 2746360"/>
              <a:gd name="connsiteY3" fmla="*/ 1 h 794968"/>
              <a:gd name="connsiteX4" fmla="*/ 1373180 w 2746360"/>
              <a:gd name="connsiteY4" fmla="*/ 457201 h 794968"/>
              <a:gd name="connsiteX5" fmla="*/ 1830380 w 2746360"/>
              <a:gd name="connsiteY5" fmla="*/ 1 h 794968"/>
              <a:gd name="connsiteX6" fmla="*/ 2084208 w 2746360"/>
              <a:gd name="connsiteY6" fmla="*/ 1 h 794968"/>
              <a:gd name="connsiteX7" fmla="*/ 2084208 w 2746360"/>
              <a:gd name="connsiteY7" fmla="*/ 0 h 794968"/>
              <a:gd name="connsiteX8" fmla="*/ 2746360 w 2746360"/>
              <a:gd name="connsiteY8" fmla="*/ 0 h 794968"/>
              <a:gd name="connsiteX9" fmla="*/ 2746360 w 2746360"/>
              <a:gd name="connsiteY9" fmla="*/ 329184 h 794968"/>
              <a:gd name="connsiteX10" fmla="*/ 2111538 w 2746360"/>
              <a:gd name="connsiteY10" fmla="*/ 329184 h 794968"/>
              <a:gd name="connsiteX11" fmla="*/ 2076997 w 2746360"/>
              <a:gd name="connsiteY11" fmla="*/ 398743 h 794968"/>
              <a:gd name="connsiteX12" fmla="*/ 1373180 w 2746360"/>
              <a:gd name="connsiteY12" fmla="*/ 794968 h 794968"/>
              <a:gd name="connsiteX13" fmla="*/ 669363 w 2746360"/>
              <a:gd name="connsiteY13" fmla="*/ 398743 h 794968"/>
              <a:gd name="connsiteX14" fmla="*/ 634822 w 2746360"/>
              <a:gd name="connsiteY14" fmla="*/ 329184 h 794968"/>
              <a:gd name="connsiteX15" fmla="*/ 0 w 2746360"/>
              <a:gd name="connsiteY15" fmla="*/ 329184 h 794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746360" h="794968">
                <a:moveTo>
                  <a:pt x="0" y="0"/>
                </a:moveTo>
                <a:lnTo>
                  <a:pt x="662152" y="0"/>
                </a:lnTo>
                <a:lnTo>
                  <a:pt x="662152" y="1"/>
                </a:lnTo>
                <a:lnTo>
                  <a:pt x="915980" y="1"/>
                </a:lnTo>
                <a:cubicBezTo>
                  <a:pt x="915980" y="252506"/>
                  <a:pt x="1120675" y="457201"/>
                  <a:pt x="1373180" y="457201"/>
                </a:cubicBezTo>
                <a:cubicBezTo>
                  <a:pt x="1625685" y="457201"/>
                  <a:pt x="1830380" y="252506"/>
                  <a:pt x="1830380" y="1"/>
                </a:cubicBezTo>
                <a:lnTo>
                  <a:pt x="2084208" y="1"/>
                </a:lnTo>
                <a:lnTo>
                  <a:pt x="2084208" y="0"/>
                </a:lnTo>
                <a:lnTo>
                  <a:pt x="2746360" y="0"/>
                </a:lnTo>
                <a:lnTo>
                  <a:pt x="2746360" y="329184"/>
                </a:lnTo>
                <a:lnTo>
                  <a:pt x="2111538" y="329184"/>
                </a:lnTo>
                <a:lnTo>
                  <a:pt x="2076997" y="398743"/>
                </a:lnTo>
                <a:cubicBezTo>
                  <a:pt x="1932661" y="636289"/>
                  <a:pt x="1671451" y="794968"/>
                  <a:pt x="1373180" y="794968"/>
                </a:cubicBezTo>
                <a:cubicBezTo>
                  <a:pt x="1074910" y="794968"/>
                  <a:pt x="813700" y="636289"/>
                  <a:pt x="669363" y="398743"/>
                </a:cubicBezTo>
                <a:lnTo>
                  <a:pt x="634822" y="329184"/>
                </a:lnTo>
                <a:lnTo>
                  <a:pt x="0" y="329184"/>
                </a:lnTo>
                <a:close/>
              </a:path>
            </a:pathLst>
          </a:custGeom>
          <a:solidFill>
            <a:srgbClr val="44546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2" name="Freeform: Shape 21"/>
          <p:cNvSpPr>
            <a:spLocks noChangeAspect="1"/>
          </p:cNvSpPr>
          <p:nvPr/>
        </p:nvSpPr>
        <p:spPr>
          <a:xfrm>
            <a:off x="8702194" y="2963916"/>
            <a:ext cx="2746360" cy="794968"/>
          </a:xfrm>
          <a:custGeom>
            <a:avLst/>
            <a:gdLst>
              <a:gd name="connsiteX0" fmla="*/ 0 w 2746360"/>
              <a:gd name="connsiteY0" fmla="*/ 0 h 794968"/>
              <a:gd name="connsiteX1" fmla="*/ 662152 w 2746360"/>
              <a:gd name="connsiteY1" fmla="*/ 0 h 794968"/>
              <a:gd name="connsiteX2" fmla="*/ 662152 w 2746360"/>
              <a:gd name="connsiteY2" fmla="*/ 1 h 794968"/>
              <a:gd name="connsiteX3" fmla="*/ 915980 w 2746360"/>
              <a:gd name="connsiteY3" fmla="*/ 1 h 794968"/>
              <a:gd name="connsiteX4" fmla="*/ 1373180 w 2746360"/>
              <a:gd name="connsiteY4" fmla="*/ 457201 h 794968"/>
              <a:gd name="connsiteX5" fmla="*/ 1830380 w 2746360"/>
              <a:gd name="connsiteY5" fmla="*/ 1 h 794968"/>
              <a:gd name="connsiteX6" fmla="*/ 2084208 w 2746360"/>
              <a:gd name="connsiteY6" fmla="*/ 1 h 794968"/>
              <a:gd name="connsiteX7" fmla="*/ 2084208 w 2746360"/>
              <a:gd name="connsiteY7" fmla="*/ 0 h 794968"/>
              <a:gd name="connsiteX8" fmla="*/ 2746360 w 2746360"/>
              <a:gd name="connsiteY8" fmla="*/ 0 h 794968"/>
              <a:gd name="connsiteX9" fmla="*/ 2746360 w 2746360"/>
              <a:gd name="connsiteY9" fmla="*/ 329184 h 794968"/>
              <a:gd name="connsiteX10" fmla="*/ 2111538 w 2746360"/>
              <a:gd name="connsiteY10" fmla="*/ 329184 h 794968"/>
              <a:gd name="connsiteX11" fmla="*/ 2076997 w 2746360"/>
              <a:gd name="connsiteY11" fmla="*/ 398743 h 794968"/>
              <a:gd name="connsiteX12" fmla="*/ 1373180 w 2746360"/>
              <a:gd name="connsiteY12" fmla="*/ 794968 h 794968"/>
              <a:gd name="connsiteX13" fmla="*/ 669363 w 2746360"/>
              <a:gd name="connsiteY13" fmla="*/ 398743 h 794968"/>
              <a:gd name="connsiteX14" fmla="*/ 634822 w 2746360"/>
              <a:gd name="connsiteY14" fmla="*/ 329184 h 794968"/>
              <a:gd name="connsiteX15" fmla="*/ 0 w 2746360"/>
              <a:gd name="connsiteY15" fmla="*/ 329184 h 794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746360" h="794968">
                <a:moveTo>
                  <a:pt x="0" y="0"/>
                </a:moveTo>
                <a:lnTo>
                  <a:pt x="662152" y="0"/>
                </a:lnTo>
                <a:lnTo>
                  <a:pt x="662152" y="1"/>
                </a:lnTo>
                <a:lnTo>
                  <a:pt x="915980" y="1"/>
                </a:lnTo>
                <a:cubicBezTo>
                  <a:pt x="915980" y="252506"/>
                  <a:pt x="1120675" y="457201"/>
                  <a:pt x="1373180" y="457201"/>
                </a:cubicBezTo>
                <a:cubicBezTo>
                  <a:pt x="1625685" y="457201"/>
                  <a:pt x="1830380" y="252506"/>
                  <a:pt x="1830380" y="1"/>
                </a:cubicBezTo>
                <a:lnTo>
                  <a:pt x="2084208" y="1"/>
                </a:lnTo>
                <a:lnTo>
                  <a:pt x="2084208" y="0"/>
                </a:lnTo>
                <a:lnTo>
                  <a:pt x="2746360" y="0"/>
                </a:lnTo>
                <a:lnTo>
                  <a:pt x="2746360" y="329184"/>
                </a:lnTo>
                <a:lnTo>
                  <a:pt x="2111538" y="329184"/>
                </a:lnTo>
                <a:lnTo>
                  <a:pt x="2076997" y="398743"/>
                </a:lnTo>
                <a:cubicBezTo>
                  <a:pt x="1932661" y="636289"/>
                  <a:pt x="1671451" y="794968"/>
                  <a:pt x="1373180" y="794968"/>
                </a:cubicBezTo>
                <a:cubicBezTo>
                  <a:pt x="1074910" y="794968"/>
                  <a:pt x="813700" y="636289"/>
                  <a:pt x="669363" y="398743"/>
                </a:cubicBezTo>
                <a:lnTo>
                  <a:pt x="634822" y="329184"/>
                </a:lnTo>
                <a:lnTo>
                  <a:pt x="0" y="329184"/>
                </a:lnTo>
                <a:close/>
              </a:path>
            </a:pathLst>
          </a:custGeom>
          <a:solidFill>
            <a:srgbClr val="7A7A7A"/>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nvGrpSpPr>
          <p:cNvPr id="24" name="Group 58"/>
          <p:cNvGrpSpPr/>
          <p:nvPr/>
        </p:nvGrpSpPr>
        <p:grpSpPr>
          <a:xfrm>
            <a:off x="601854" y="4170364"/>
            <a:ext cx="2468880" cy="1452332"/>
            <a:chOff x="7174423" y="1344880"/>
            <a:chExt cx="2793069" cy="820897"/>
          </a:xfrm>
        </p:grpSpPr>
        <p:sp>
          <p:nvSpPr>
            <p:cNvPr id="25" name="TextBox 24"/>
            <p:cNvSpPr txBox="1"/>
            <p:nvPr/>
          </p:nvSpPr>
          <p:spPr>
            <a:xfrm>
              <a:off x="7174423" y="1600395"/>
              <a:ext cx="2793069" cy="565382"/>
            </a:xfrm>
            <a:prstGeom prst="rect">
              <a:avLst/>
            </a:prstGeom>
            <a:noFill/>
          </p:spPr>
          <p:txBody>
            <a:bodyPr wrap="square" lIns="0" tIns="0" rIns="0" bIns="0"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6" name="Rectangle 25"/>
            <p:cNvSpPr/>
            <p:nvPr/>
          </p:nvSpPr>
          <p:spPr>
            <a:xfrm>
              <a:off x="7769393" y="1344880"/>
              <a:ext cx="1603129" cy="156567"/>
            </a:xfrm>
            <a:prstGeom prst="rect">
              <a:avLst/>
            </a:prstGeom>
          </p:spPr>
          <p:txBody>
            <a:bodyPr wrap="none" lIns="0" tIns="0" rIns="0" bIns="0">
              <a:spAutoFit/>
            </a:bodyPr>
            <a:lstStyle/>
            <a:p>
              <a:pPr algn="ctr"/>
              <a:r>
                <a:rPr lang="en-US" b="1" dirty="0">
                  <a:solidFill>
                    <a:srgbClr val="FE4A1E"/>
                  </a:solidFill>
                  <a:latin typeface="Candara" panose="020E0502030303020204" pitchFamily="34" charset="0"/>
                </a:rPr>
                <a:t>Keyword Here</a:t>
              </a:r>
            </a:p>
          </p:txBody>
        </p:sp>
      </p:grpSp>
      <p:grpSp>
        <p:nvGrpSpPr>
          <p:cNvPr id="30" name="Group 58"/>
          <p:cNvGrpSpPr/>
          <p:nvPr/>
        </p:nvGrpSpPr>
        <p:grpSpPr>
          <a:xfrm>
            <a:off x="3356668" y="4170364"/>
            <a:ext cx="2468880" cy="1452332"/>
            <a:chOff x="7174423" y="1344880"/>
            <a:chExt cx="2793069" cy="820897"/>
          </a:xfrm>
        </p:grpSpPr>
        <p:sp>
          <p:nvSpPr>
            <p:cNvPr id="31" name="TextBox 30"/>
            <p:cNvSpPr txBox="1"/>
            <p:nvPr/>
          </p:nvSpPr>
          <p:spPr>
            <a:xfrm>
              <a:off x="7174423" y="1600395"/>
              <a:ext cx="2793069" cy="565382"/>
            </a:xfrm>
            <a:prstGeom prst="rect">
              <a:avLst/>
            </a:prstGeom>
            <a:noFill/>
          </p:spPr>
          <p:txBody>
            <a:bodyPr wrap="square" lIns="0" tIns="0" rIns="0" bIns="0"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2" name="Rectangle 31"/>
            <p:cNvSpPr/>
            <p:nvPr/>
          </p:nvSpPr>
          <p:spPr>
            <a:xfrm>
              <a:off x="7735844" y="1344880"/>
              <a:ext cx="1670228" cy="156567"/>
            </a:xfrm>
            <a:prstGeom prst="rect">
              <a:avLst/>
            </a:prstGeom>
          </p:spPr>
          <p:txBody>
            <a:bodyPr wrap="square" lIns="0" tIns="0" rIns="0" bIns="0">
              <a:spAutoFit/>
            </a:bodyPr>
            <a:lstStyle/>
            <a:p>
              <a:pPr algn="ctr"/>
              <a:r>
                <a:rPr lang="en-US" b="1" dirty="0">
                  <a:solidFill>
                    <a:srgbClr val="5C9AD3"/>
                  </a:solidFill>
                  <a:latin typeface="Candara" panose="020E0502030303020204" pitchFamily="34" charset="0"/>
                </a:rPr>
                <a:t>Keyword Here</a:t>
              </a:r>
            </a:p>
          </p:txBody>
        </p:sp>
      </p:grpSp>
      <p:grpSp>
        <p:nvGrpSpPr>
          <p:cNvPr id="33" name="Group 58"/>
          <p:cNvGrpSpPr/>
          <p:nvPr/>
        </p:nvGrpSpPr>
        <p:grpSpPr>
          <a:xfrm>
            <a:off x="6111482" y="4171536"/>
            <a:ext cx="2468880" cy="1452332"/>
            <a:chOff x="7174423" y="1344880"/>
            <a:chExt cx="2793069" cy="820897"/>
          </a:xfrm>
        </p:grpSpPr>
        <p:sp>
          <p:nvSpPr>
            <p:cNvPr id="34" name="TextBox 33"/>
            <p:cNvSpPr txBox="1"/>
            <p:nvPr/>
          </p:nvSpPr>
          <p:spPr>
            <a:xfrm>
              <a:off x="7174423" y="1600395"/>
              <a:ext cx="2793069" cy="565382"/>
            </a:xfrm>
            <a:prstGeom prst="rect">
              <a:avLst/>
            </a:prstGeom>
            <a:noFill/>
          </p:spPr>
          <p:txBody>
            <a:bodyPr wrap="square" lIns="0" tIns="0" rIns="0" bIns="0"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5" name="Rectangle 34"/>
            <p:cNvSpPr/>
            <p:nvPr/>
          </p:nvSpPr>
          <p:spPr>
            <a:xfrm>
              <a:off x="7769393" y="1344880"/>
              <a:ext cx="1603129" cy="156567"/>
            </a:xfrm>
            <a:prstGeom prst="rect">
              <a:avLst/>
            </a:prstGeom>
          </p:spPr>
          <p:txBody>
            <a:bodyPr wrap="none" lIns="0" tIns="0" rIns="0" bIns="0">
              <a:spAutoFit/>
            </a:bodyPr>
            <a:lstStyle/>
            <a:p>
              <a:pPr algn="ctr"/>
              <a:r>
                <a:rPr lang="en-US" b="1" dirty="0">
                  <a:solidFill>
                    <a:srgbClr val="44546B"/>
                  </a:solidFill>
                  <a:latin typeface="Candara" panose="020E0502030303020204" pitchFamily="34" charset="0"/>
                </a:rPr>
                <a:t>Keyword Here</a:t>
              </a:r>
            </a:p>
          </p:txBody>
        </p:sp>
      </p:grpSp>
      <p:grpSp>
        <p:nvGrpSpPr>
          <p:cNvPr id="36" name="Group 58"/>
          <p:cNvGrpSpPr/>
          <p:nvPr/>
        </p:nvGrpSpPr>
        <p:grpSpPr>
          <a:xfrm>
            <a:off x="8870070" y="4170364"/>
            <a:ext cx="2468880" cy="1452332"/>
            <a:chOff x="7174423" y="1344880"/>
            <a:chExt cx="2793069" cy="820897"/>
          </a:xfrm>
        </p:grpSpPr>
        <p:sp>
          <p:nvSpPr>
            <p:cNvPr id="37" name="TextBox 36"/>
            <p:cNvSpPr txBox="1"/>
            <p:nvPr/>
          </p:nvSpPr>
          <p:spPr>
            <a:xfrm>
              <a:off x="7174423" y="1600395"/>
              <a:ext cx="2793069" cy="565382"/>
            </a:xfrm>
            <a:prstGeom prst="rect">
              <a:avLst/>
            </a:prstGeom>
            <a:noFill/>
          </p:spPr>
          <p:txBody>
            <a:bodyPr wrap="square" lIns="0" tIns="0" rIns="0" bIns="0"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8" name="Rectangle 37"/>
            <p:cNvSpPr/>
            <p:nvPr/>
          </p:nvSpPr>
          <p:spPr>
            <a:xfrm>
              <a:off x="7769393" y="1344880"/>
              <a:ext cx="1603129" cy="156567"/>
            </a:xfrm>
            <a:prstGeom prst="rect">
              <a:avLst/>
            </a:prstGeom>
          </p:spPr>
          <p:txBody>
            <a:bodyPr wrap="none" lIns="0" tIns="0" rIns="0" bIns="0">
              <a:spAutoFit/>
            </a:bodyPr>
            <a:lstStyle/>
            <a:p>
              <a:pPr algn="ctr"/>
              <a:r>
                <a:rPr lang="en-US" b="1" dirty="0">
                  <a:solidFill>
                    <a:srgbClr val="7A7A7A"/>
                  </a:solidFill>
                  <a:latin typeface="Candara" panose="020E0502030303020204" pitchFamily="34" charset="0"/>
                </a:rPr>
                <a:t>Keyword Here</a:t>
              </a:r>
            </a:p>
          </p:txBody>
        </p:sp>
      </p:grpSp>
      <p:grpSp>
        <p:nvGrpSpPr>
          <p:cNvPr id="43" name="Group 42"/>
          <p:cNvGrpSpPr/>
          <p:nvPr/>
        </p:nvGrpSpPr>
        <p:grpSpPr>
          <a:xfrm>
            <a:off x="1424814" y="2541925"/>
            <a:ext cx="822960" cy="822960"/>
            <a:chOff x="1424814" y="2541925"/>
            <a:chExt cx="822960" cy="822960"/>
          </a:xfrm>
        </p:grpSpPr>
        <p:sp>
          <p:nvSpPr>
            <p:cNvPr id="9" name="Oval 8"/>
            <p:cNvSpPr>
              <a:spLocks noChangeAspect="1"/>
            </p:cNvSpPr>
            <p:nvPr/>
          </p:nvSpPr>
          <p:spPr>
            <a:xfrm>
              <a:off x="1424814" y="2541925"/>
              <a:ext cx="822960" cy="822960"/>
            </a:xfrm>
            <a:prstGeom prst="ellipse">
              <a:avLst/>
            </a:prstGeom>
            <a:solidFill>
              <a:srgbClr val="FE4A1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9" name="TextBox 38"/>
            <p:cNvSpPr txBox="1"/>
            <p:nvPr/>
          </p:nvSpPr>
          <p:spPr>
            <a:xfrm>
              <a:off x="1463177" y="2768739"/>
              <a:ext cx="746234" cy="338554"/>
            </a:xfrm>
            <a:prstGeom prst="rect">
              <a:avLst/>
            </a:prstGeom>
            <a:noFill/>
          </p:spPr>
          <p:txBody>
            <a:bodyPr wrap="square" rtlCol="0">
              <a:spAutoFit/>
            </a:bodyPr>
            <a:lstStyle/>
            <a:p>
              <a:pPr algn="ctr"/>
              <a:r>
                <a:rPr lang="en-US" sz="1600" b="1" dirty="0">
                  <a:solidFill>
                    <a:schemeClr val="bg1"/>
                  </a:solidFill>
                  <a:latin typeface="Lato"/>
                </a:rPr>
                <a:t>1999</a:t>
              </a:r>
            </a:p>
          </p:txBody>
        </p:sp>
      </p:grpSp>
      <p:grpSp>
        <p:nvGrpSpPr>
          <p:cNvPr id="44" name="Group 43"/>
          <p:cNvGrpSpPr/>
          <p:nvPr/>
        </p:nvGrpSpPr>
        <p:grpSpPr>
          <a:xfrm>
            <a:off x="4171174" y="2541925"/>
            <a:ext cx="822960" cy="822960"/>
            <a:chOff x="4171174" y="2541925"/>
            <a:chExt cx="822960" cy="822960"/>
          </a:xfrm>
        </p:grpSpPr>
        <p:sp>
          <p:nvSpPr>
            <p:cNvPr id="17" name="Oval 16"/>
            <p:cNvSpPr>
              <a:spLocks noChangeAspect="1"/>
            </p:cNvSpPr>
            <p:nvPr/>
          </p:nvSpPr>
          <p:spPr>
            <a:xfrm>
              <a:off x="4171174" y="2541925"/>
              <a:ext cx="822960" cy="822960"/>
            </a:xfrm>
            <a:prstGeom prst="ellipse">
              <a:avLst/>
            </a:prstGeom>
            <a:solidFill>
              <a:srgbClr val="5C9A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40" name="TextBox 39"/>
            <p:cNvSpPr txBox="1"/>
            <p:nvPr/>
          </p:nvSpPr>
          <p:spPr>
            <a:xfrm>
              <a:off x="4209537" y="2768739"/>
              <a:ext cx="746234" cy="338554"/>
            </a:xfrm>
            <a:prstGeom prst="rect">
              <a:avLst/>
            </a:prstGeom>
            <a:noFill/>
          </p:spPr>
          <p:txBody>
            <a:bodyPr wrap="square" rtlCol="0">
              <a:spAutoFit/>
            </a:bodyPr>
            <a:lstStyle/>
            <a:p>
              <a:pPr algn="ctr"/>
              <a:r>
                <a:rPr lang="en-US" sz="1600" b="1" dirty="0">
                  <a:solidFill>
                    <a:schemeClr val="bg1"/>
                  </a:solidFill>
                  <a:latin typeface="Lato"/>
                </a:rPr>
                <a:t>2004</a:t>
              </a:r>
            </a:p>
          </p:txBody>
        </p:sp>
      </p:grpSp>
      <p:grpSp>
        <p:nvGrpSpPr>
          <p:cNvPr id="45" name="Group 44"/>
          <p:cNvGrpSpPr/>
          <p:nvPr/>
        </p:nvGrpSpPr>
        <p:grpSpPr>
          <a:xfrm>
            <a:off x="6917534" y="2541925"/>
            <a:ext cx="822960" cy="822960"/>
            <a:chOff x="6917534" y="2541925"/>
            <a:chExt cx="822960" cy="822960"/>
          </a:xfrm>
        </p:grpSpPr>
        <p:sp>
          <p:nvSpPr>
            <p:cNvPr id="20" name="Oval 19"/>
            <p:cNvSpPr>
              <a:spLocks noChangeAspect="1"/>
            </p:cNvSpPr>
            <p:nvPr/>
          </p:nvSpPr>
          <p:spPr>
            <a:xfrm>
              <a:off x="6917534" y="2541925"/>
              <a:ext cx="822960" cy="822960"/>
            </a:xfrm>
            <a:prstGeom prst="ellipse">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41" name="TextBox 40"/>
            <p:cNvSpPr txBox="1"/>
            <p:nvPr/>
          </p:nvSpPr>
          <p:spPr>
            <a:xfrm>
              <a:off x="6951304" y="2768739"/>
              <a:ext cx="746234" cy="338554"/>
            </a:xfrm>
            <a:prstGeom prst="rect">
              <a:avLst/>
            </a:prstGeom>
            <a:noFill/>
          </p:spPr>
          <p:txBody>
            <a:bodyPr wrap="square" rtlCol="0">
              <a:spAutoFit/>
            </a:bodyPr>
            <a:lstStyle/>
            <a:p>
              <a:pPr algn="ctr"/>
              <a:r>
                <a:rPr lang="en-US" sz="1600" b="1" dirty="0">
                  <a:solidFill>
                    <a:schemeClr val="bg1"/>
                  </a:solidFill>
                  <a:latin typeface="Lato"/>
                </a:rPr>
                <a:t>2017</a:t>
              </a:r>
            </a:p>
          </p:txBody>
        </p:sp>
      </p:grpSp>
      <p:grpSp>
        <p:nvGrpSpPr>
          <p:cNvPr id="46" name="Group 45"/>
          <p:cNvGrpSpPr/>
          <p:nvPr/>
        </p:nvGrpSpPr>
        <p:grpSpPr>
          <a:xfrm>
            <a:off x="9663894" y="2541925"/>
            <a:ext cx="822960" cy="822960"/>
            <a:chOff x="9663894" y="2541925"/>
            <a:chExt cx="822960" cy="822960"/>
          </a:xfrm>
        </p:grpSpPr>
        <p:sp>
          <p:nvSpPr>
            <p:cNvPr id="23" name="Oval 22"/>
            <p:cNvSpPr>
              <a:spLocks noChangeAspect="1"/>
            </p:cNvSpPr>
            <p:nvPr/>
          </p:nvSpPr>
          <p:spPr>
            <a:xfrm>
              <a:off x="9663894" y="2541925"/>
              <a:ext cx="822960" cy="822960"/>
            </a:xfrm>
            <a:prstGeom prst="ellipse">
              <a:avLst/>
            </a:prstGeom>
            <a:solidFill>
              <a:srgbClr val="7A7A7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42" name="TextBox 41"/>
            <p:cNvSpPr txBox="1"/>
            <p:nvPr/>
          </p:nvSpPr>
          <p:spPr>
            <a:xfrm>
              <a:off x="9697664" y="2768739"/>
              <a:ext cx="746234" cy="338554"/>
            </a:xfrm>
            <a:prstGeom prst="rect">
              <a:avLst/>
            </a:prstGeom>
            <a:noFill/>
          </p:spPr>
          <p:txBody>
            <a:bodyPr wrap="square" rtlCol="0">
              <a:spAutoFit/>
            </a:bodyPr>
            <a:lstStyle/>
            <a:p>
              <a:pPr algn="ctr"/>
              <a:r>
                <a:rPr lang="en-US" sz="1600" b="1" dirty="0">
                  <a:solidFill>
                    <a:schemeClr val="bg1"/>
                  </a:solidFill>
                  <a:latin typeface="Lato"/>
                </a:rPr>
                <a:t>2024</a:t>
              </a:r>
            </a:p>
          </p:txBody>
        </p:sp>
      </p:grpSp>
      <p:pic>
        <p:nvPicPr>
          <p:cNvPr id="47" name="Picture 46">
            <a:hlinkClick r:id="rId2"/>
            <a:extLst>
              <a:ext uri="{FF2B5EF4-FFF2-40B4-BE49-F238E27FC236}">
                <a16:creationId xmlns:a16="http://schemas.microsoft.com/office/drawing/2014/main" id="{6ADACCC8-2741-4763-A497-1641F2B655D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04785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43"/>
                                        </p:tgtEl>
                                        <p:attrNameLst>
                                          <p:attrName>style.visibility</p:attrName>
                                        </p:attrNameLst>
                                      </p:cBhvr>
                                      <p:to>
                                        <p:strVal val="visible"/>
                                      </p:to>
                                    </p:set>
                                    <p:animEffect transition="in" filter="fade">
                                      <p:cBhvr>
                                        <p:cTn id="15" dur="1000"/>
                                        <p:tgtEl>
                                          <p:spTgt spid="43"/>
                                        </p:tgtEl>
                                      </p:cBhvr>
                                    </p:animEffect>
                                    <p:anim calcmode="lin" valueType="num">
                                      <p:cBhvr>
                                        <p:cTn id="16" dur="1000" fill="hold"/>
                                        <p:tgtEl>
                                          <p:spTgt spid="43"/>
                                        </p:tgtEl>
                                        <p:attrNameLst>
                                          <p:attrName>ppt_x</p:attrName>
                                        </p:attrNameLst>
                                      </p:cBhvr>
                                      <p:tavLst>
                                        <p:tav tm="0">
                                          <p:val>
                                            <p:strVal val="#ppt_x"/>
                                          </p:val>
                                        </p:tav>
                                        <p:tav tm="100000">
                                          <p:val>
                                            <p:strVal val="#ppt_x"/>
                                          </p:val>
                                        </p:tav>
                                      </p:tavLst>
                                    </p:anim>
                                    <p:anim calcmode="lin" valueType="num">
                                      <p:cBhvr>
                                        <p:cTn id="17" dur="1000" fill="hold"/>
                                        <p:tgtEl>
                                          <p:spTgt spid="43"/>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fade">
                                      <p:cBhvr>
                                        <p:cTn id="20" dur="1000"/>
                                        <p:tgtEl>
                                          <p:spTgt spid="24"/>
                                        </p:tgtEl>
                                      </p:cBhvr>
                                    </p:animEffect>
                                    <p:anim calcmode="lin" valueType="num">
                                      <p:cBhvr>
                                        <p:cTn id="21" dur="1000" fill="hold"/>
                                        <p:tgtEl>
                                          <p:spTgt spid="24"/>
                                        </p:tgtEl>
                                        <p:attrNameLst>
                                          <p:attrName>ppt_x</p:attrName>
                                        </p:attrNameLst>
                                      </p:cBhvr>
                                      <p:tavLst>
                                        <p:tav tm="0">
                                          <p:val>
                                            <p:strVal val="#ppt_x"/>
                                          </p:val>
                                        </p:tav>
                                        <p:tav tm="100000">
                                          <p:val>
                                            <p:strVal val="#ppt_x"/>
                                          </p:val>
                                        </p:tav>
                                      </p:tavLst>
                                    </p:anim>
                                    <p:anim calcmode="lin" valueType="num">
                                      <p:cBhvr>
                                        <p:cTn id="22" dur="1000" fill="hold"/>
                                        <p:tgtEl>
                                          <p:spTgt spid="2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left)">
                                      <p:cBhvr>
                                        <p:cTn id="26" dur="500"/>
                                        <p:tgtEl>
                                          <p:spTgt spid="16"/>
                                        </p:tgtEl>
                                      </p:cBhvr>
                                    </p:animEffect>
                                  </p:childTnLst>
                                </p:cTn>
                              </p:par>
                            </p:childTnLst>
                          </p:cTn>
                        </p:par>
                        <p:par>
                          <p:cTn id="27" fill="hold">
                            <p:stCondLst>
                              <p:cond delay="2500"/>
                            </p:stCondLst>
                            <p:childTnLst>
                              <p:par>
                                <p:cTn id="28" presetID="42" presetClass="entr" presetSubtype="0" fill="hold" nodeType="afterEffect">
                                  <p:stCondLst>
                                    <p:cond delay="0"/>
                                  </p:stCondLst>
                                  <p:childTnLst>
                                    <p:set>
                                      <p:cBhvr>
                                        <p:cTn id="29" dur="1" fill="hold">
                                          <p:stCondLst>
                                            <p:cond delay="0"/>
                                          </p:stCondLst>
                                        </p:cTn>
                                        <p:tgtEl>
                                          <p:spTgt spid="44"/>
                                        </p:tgtEl>
                                        <p:attrNameLst>
                                          <p:attrName>style.visibility</p:attrName>
                                        </p:attrNameLst>
                                      </p:cBhvr>
                                      <p:to>
                                        <p:strVal val="visible"/>
                                      </p:to>
                                    </p:set>
                                    <p:animEffect transition="in" filter="fade">
                                      <p:cBhvr>
                                        <p:cTn id="30" dur="1000"/>
                                        <p:tgtEl>
                                          <p:spTgt spid="44"/>
                                        </p:tgtEl>
                                      </p:cBhvr>
                                    </p:animEffect>
                                    <p:anim calcmode="lin" valueType="num">
                                      <p:cBhvr>
                                        <p:cTn id="31" dur="1000" fill="hold"/>
                                        <p:tgtEl>
                                          <p:spTgt spid="44"/>
                                        </p:tgtEl>
                                        <p:attrNameLst>
                                          <p:attrName>ppt_x</p:attrName>
                                        </p:attrNameLst>
                                      </p:cBhvr>
                                      <p:tavLst>
                                        <p:tav tm="0">
                                          <p:val>
                                            <p:strVal val="#ppt_x"/>
                                          </p:val>
                                        </p:tav>
                                        <p:tav tm="100000">
                                          <p:val>
                                            <p:strVal val="#ppt_x"/>
                                          </p:val>
                                        </p:tav>
                                      </p:tavLst>
                                    </p:anim>
                                    <p:anim calcmode="lin" valueType="num">
                                      <p:cBhvr>
                                        <p:cTn id="32" dur="1000" fill="hold"/>
                                        <p:tgtEl>
                                          <p:spTgt spid="44"/>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1000"/>
                                        <p:tgtEl>
                                          <p:spTgt spid="30"/>
                                        </p:tgtEl>
                                      </p:cBhvr>
                                    </p:animEffect>
                                    <p:anim calcmode="lin" valueType="num">
                                      <p:cBhvr>
                                        <p:cTn id="36" dur="1000" fill="hold"/>
                                        <p:tgtEl>
                                          <p:spTgt spid="30"/>
                                        </p:tgtEl>
                                        <p:attrNameLst>
                                          <p:attrName>ppt_x</p:attrName>
                                        </p:attrNameLst>
                                      </p:cBhvr>
                                      <p:tavLst>
                                        <p:tav tm="0">
                                          <p:val>
                                            <p:strVal val="#ppt_x"/>
                                          </p:val>
                                        </p:tav>
                                        <p:tav tm="100000">
                                          <p:val>
                                            <p:strVal val="#ppt_x"/>
                                          </p:val>
                                        </p:tav>
                                      </p:tavLst>
                                    </p:anim>
                                    <p:anim calcmode="lin" valueType="num">
                                      <p:cBhvr>
                                        <p:cTn id="37" dur="1000" fill="hold"/>
                                        <p:tgtEl>
                                          <p:spTgt spid="30"/>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22" presetClass="entr" presetSubtype="8"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wipe(left)">
                                      <p:cBhvr>
                                        <p:cTn id="41" dur="500"/>
                                        <p:tgtEl>
                                          <p:spTgt spid="19"/>
                                        </p:tgtEl>
                                      </p:cBhvr>
                                    </p:animEffect>
                                  </p:childTnLst>
                                </p:cTn>
                              </p:par>
                            </p:childTnLst>
                          </p:cTn>
                        </p:par>
                        <p:par>
                          <p:cTn id="42" fill="hold">
                            <p:stCondLst>
                              <p:cond delay="4000"/>
                            </p:stCondLst>
                            <p:childTnLst>
                              <p:par>
                                <p:cTn id="43" presetID="42" presetClass="entr" presetSubtype="0" fill="hold" nodeType="afterEffect">
                                  <p:stCondLst>
                                    <p:cond delay="0"/>
                                  </p:stCondLst>
                                  <p:childTnLst>
                                    <p:set>
                                      <p:cBhvr>
                                        <p:cTn id="44" dur="1" fill="hold">
                                          <p:stCondLst>
                                            <p:cond delay="0"/>
                                          </p:stCondLst>
                                        </p:cTn>
                                        <p:tgtEl>
                                          <p:spTgt spid="45"/>
                                        </p:tgtEl>
                                        <p:attrNameLst>
                                          <p:attrName>style.visibility</p:attrName>
                                        </p:attrNameLst>
                                      </p:cBhvr>
                                      <p:to>
                                        <p:strVal val="visible"/>
                                      </p:to>
                                    </p:set>
                                    <p:animEffect transition="in" filter="fade">
                                      <p:cBhvr>
                                        <p:cTn id="45" dur="1000"/>
                                        <p:tgtEl>
                                          <p:spTgt spid="45"/>
                                        </p:tgtEl>
                                      </p:cBhvr>
                                    </p:animEffect>
                                    <p:anim calcmode="lin" valueType="num">
                                      <p:cBhvr>
                                        <p:cTn id="46" dur="1000" fill="hold"/>
                                        <p:tgtEl>
                                          <p:spTgt spid="45"/>
                                        </p:tgtEl>
                                        <p:attrNameLst>
                                          <p:attrName>ppt_x</p:attrName>
                                        </p:attrNameLst>
                                      </p:cBhvr>
                                      <p:tavLst>
                                        <p:tav tm="0">
                                          <p:val>
                                            <p:strVal val="#ppt_x"/>
                                          </p:val>
                                        </p:tav>
                                        <p:tav tm="100000">
                                          <p:val>
                                            <p:strVal val="#ppt_x"/>
                                          </p:val>
                                        </p:tav>
                                      </p:tavLst>
                                    </p:anim>
                                    <p:anim calcmode="lin" valueType="num">
                                      <p:cBhvr>
                                        <p:cTn id="47" dur="1000" fill="hold"/>
                                        <p:tgtEl>
                                          <p:spTgt spid="45"/>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33"/>
                                        </p:tgtEl>
                                        <p:attrNameLst>
                                          <p:attrName>style.visibility</p:attrName>
                                        </p:attrNameLst>
                                      </p:cBhvr>
                                      <p:to>
                                        <p:strVal val="visible"/>
                                      </p:to>
                                    </p:set>
                                    <p:animEffect transition="in" filter="fade">
                                      <p:cBhvr>
                                        <p:cTn id="50" dur="1000"/>
                                        <p:tgtEl>
                                          <p:spTgt spid="33"/>
                                        </p:tgtEl>
                                      </p:cBhvr>
                                    </p:animEffect>
                                    <p:anim calcmode="lin" valueType="num">
                                      <p:cBhvr>
                                        <p:cTn id="51" dur="1000" fill="hold"/>
                                        <p:tgtEl>
                                          <p:spTgt spid="33"/>
                                        </p:tgtEl>
                                        <p:attrNameLst>
                                          <p:attrName>ppt_x</p:attrName>
                                        </p:attrNameLst>
                                      </p:cBhvr>
                                      <p:tavLst>
                                        <p:tav tm="0">
                                          <p:val>
                                            <p:strVal val="#ppt_x"/>
                                          </p:val>
                                        </p:tav>
                                        <p:tav tm="100000">
                                          <p:val>
                                            <p:strVal val="#ppt_x"/>
                                          </p:val>
                                        </p:tav>
                                      </p:tavLst>
                                    </p:anim>
                                    <p:anim calcmode="lin" valueType="num">
                                      <p:cBhvr>
                                        <p:cTn id="52" dur="1000" fill="hold"/>
                                        <p:tgtEl>
                                          <p:spTgt spid="33"/>
                                        </p:tgtEl>
                                        <p:attrNameLst>
                                          <p:attrName>ppt_y</p:attrName>
                                        </p:attrNameLst>
                                      </p:cBhvr>
                                      <p:tavLst>
                                        <p:tav tm="0">
                                          <p:val>
                                            <p:strVal val="#ppt_y+.1"/>
                                          </p:val>
                                        </p:tav>
                                        <p:tav tm="100000">
                                          <p:val>
                                            <p:strVal val="#ppt_y"/>
                                          </p:val>
                                        </p:tav>
                                      </p:tavLst>
                                    </p:anim>
                                  </p:childTnLst>
                                </p:cTn>
                              </p:par>
                            </p:childTnLst>
                          </p:cTn>
                        </p:par>
                        <p:par>
                          <p:cTn id="53" fill="hold">
                            <p:stCondLst>
                              <p:cond delay="5000"/>
                            </p:stCondLst>
                            <p:childTnLst>
                              <p:par>
                                <p:cTn id="54" presetID="22" presetClass="entr" presetSubtype="8" fill="hold" grpId="0" nodeType="after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wipe(left)">
                                      <p:cBhvr>
                                        <p:cTn id="56" dur="500"/>
                                        <p:tgtEl>
                                          <p:spTgt spid="22"/>
                                        </p:tgtEl>
                                      </p:cBhvr>
                                    </p:animEffect>
                                  </p:childTnLst>
                                </p:cTn>
                              </p:par>
                            </p:childTnLst>
                          </p:cTn>
                        </p:par>
                        <p:par>
                          <p:cTn id="57" fill="hold">
                            <p:stCondLst>
                              <p:cond delay="5500"/>
                            </p:stCondLst>
                            <p:childTnLst>
                              <p:par>
                                <p:cTn id="58" presetID="42" presetClass="entr" presetSubtype="0" fill="hold" nodeType="afterEffect">
                                  <p:stCondLst>
                                    <p:cond delay="0"/>
                                  </p:stCondLst>
                                  <p:childTnLst>
                                    <p:set>
                                      <p:cBhvr>
                                        <p:cTn id="59" dur="1" fill="hold">
                                          <p:stCondLst>
                                            <p:cond delay="0"/>
                                          </p:stCondLst>
                                        </p:cTn>
                                        <p:tgtEl>
                                          <p:spTgt spid="46"/>
                                        </p:tgtEl>
                                        <p:attrNameLst>
                                          <p:attrName>style.visibility</p:attrName>
                                        </p:attrNameLst>
                                      </p:cBhvr>
                                      <p:to>
                                        <p:strVal val="visible"/>
                                      </p:to>
                                    </p:set>
                                    <p:animEffect transition="in" filter="fade">
                                      <p:cBhvr>
                                        <p:cTn id="60" dur="1000"/>
                                        <p:tgtEl>
                                          <p:spTgt spid="46"/>
                                        </p:tgtEl>
                                      </p:cBhvr>
                                    </p:animEffect>
                                    <p:anim calcmode="lin" valueType="num">
                                      <p:cBhvr>
                                        <p:cTn id="61" dur="1000" fill="hold"/>
                                        <p:tgtEl>
                                          <p:spTgt spid="46"/>
                                        </p:tgtEl>
                                        <p:attrNameLst>
                                          <p:attrName>ppt_x</p:attrName>
                                        </p:attrNameLst>
                                      </p:cBhvr>
                                      <p:tavLst>
                                        <p:tav tm="0">
                                          <p:val>
                                            <p:strVal val="#ppt_x"/>
                                          </p:val>
                                        </p:tav>
                                        <p:tav tm="100000">
                                          <p:val>
                                            <p:strVal val="#ppt_x"/>
                                          </p:val>
                                        </p:tav>
                                      </p:tavLst>
                                    </p:anim>
                                    <p:anim calcmode="lin" valueType="num">
                                      <p:cBhvr>
                                        <p:cTn id="62" dur="1000" fill="hold"/>
                                        <p:tgtEl>
                                          <p:spTgt spid="46"/>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36"/>
                                        </p:tgtEl>
                                        <p:attrNameLst>
                                          <p:attrName>style.visibility</p:attrName>
                                        </p:attrNameLst>
                                      </p:cBhvr>
                                      <p:to>
                                        <p:strVal val="visible"/>
                                      </p:to>
                                    </p:set>
                                    <p:animEffect transition="in" filter="fade">
                                      <p:cBhvr>
                                        <p:cTn id="65" dur="1000"/>
                                        <p:tgtEl>
                                          <p:spTgt spid="36"/>
                                        </p:tgtEl>
                                      </p:cBhvr>
                                    </p:animEffect>
                                    <p:anim calcmode="lin" valueType="num">
                                      <p:cBhvr>
                                        <p:cTn id="66" dur="1000" fill="hold"/>
                                        <p:tgtEl>
                                          <p:spTgt spid="36"/>
                                        </p:tgtEl>
                                        <p:attrNameLst>
                                          <p:attrName>ppt_x</p:attrName>
                                        </p:attrNameLst>
                                      </p:cBhvr>
                                      <p:tavLst>
                                        <p:tav tm="0">
                                          <p:val>
                                            <p:strVal val="#ppt_x"/>
                                          </p:val>
                                        </p:tav>
                                        <p:tav tm="100000">
                                          <p:val>
                                            <p:strVal val="#ppt_x"/>
                                          </p:val>
                                        </p:tav>
                                      </p:tavLst>
                                    </p:anim>
                                    <p:anim calcmode="lin" valueType="num">
                                      <p:cBhvr>
                                        <p:cTn id="67"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animBg="1"/>
      <p:bldP spid="16" grpId="0" animBg="1"/>
      <p:bldP spid="19"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1306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2017-11-05T22:06:40Z</dcterms:modified>
</cp:coreProperties>
</file>