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604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Shape 20"/>
          <p:cNvSpPr/>
          <p:nvPr/>
        </p:nvSpPr>
        <p:spPr>
          <a:xfrm rot="13625533">
            <a:off x="4164421" y="5373729"/>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latin typeface="Candara" panose="020E0502030303020204" pitchFamily="34" charset="0"/>
            </a:endParaRPr>
          </a:p>
        </p:txBody>
      </p:sp>
      <p:sp>
        <p:nvSpPr>
          <p:cNvPr id="18" name="Freeform: Shape 17"/>
          <p:cNvSpPr/>
          <p:nvPr/>
        </p:nvSpPr>
        <p:spPr>
          <a:xfrm rot="8225533">
            <a:off x="6998907" y="5027446"/>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latin typeface="Candara" panose="020E0502030303020204" pitchFamily="34" charset="0"/>
            </a:endParaRPr>
          </a:p>
        </p:txBody>
      </p:sp>
      <p:sp>
        <p:nvSpPr>
          <p:cNvPr id="13" name="Freeform: Shape 12"/>
          <p:cNvSpPr/>
          <p:nvPr/>
        </p:nvSpPr>
        <p:spPr>
          <a:xfrm rot="2825533">
            <a:off x="6598999" y="2182575"/>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E022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latin typeface="Candara" panose="020E0502030303020204" pitchFamily="34" charset="0"/>
            </a:endParaRPr>
          </a:p>
        </p:txBody>
      </p:sp>
      <p:sp>
        <p:nvSpPr>
          <p:cNvPr id="24" name="Freeform: Shape 23"/>
          <p:cNvSpPr/>
          <p:nvPr/>
        </p:nvSpPr>
        <p:spPr>
          <a:xfrm rot="19025533">
            <a:off x="3758827" y="2523546"/>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latin typeface="Candara" panose="020E0502030303020204" pitchFamily="34" charset="0"/>
            </a:endParaRPr>
          </a:p>
        </p:txBody>
      </p:sp>
      <p:sp>
        <p:nvSpPr>
          <p:cNvPr id="4" name="Rectangle 3"/>
          <p:cNvSpPr>
            <a:spLocks noChangeAspect="1"/>
          </p:cNvSpPr>
          <p:nvPr/>
        </p:nvSpPr>
        <p:spPr>
          <a:xfrm rot="2700000">
            <a:off x="4200832" y="2051782"/>
            <a:ext cx="3794760" cy="3794760"/>
          </a:xfrm>
          <a:prstGeom prst="rect">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0" name="Freeform: Shape 9"/>
          <p:cNvSpPr/>
          <p:nvPr/>
        </p:nvSpPr>
        <p:spPr>
          <a:xfrm>
            <a:off x="6908455" y="1938337"/>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9" name="Freeform: Shape 18"/>
          <p:cNvSpPr/>
          <p:nvPr/>
        </p:nvSpPr>
        <p:spPr>
          <a:xfrm rot="5400000">
            <a:off x="6059533" y="4257390"/>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22" name="Freeform: Shape 21"/>
          <p:cNvSpPr/>
          <p:nvPr/>
        </p:nvSpPr>
        <p:spPr>
          <a:xfrm rot="10800000">
            <a:off x="3750865" y="3354843"/>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25" name="Freeform: Shape 24"/>
          <p:cNvSpPr/>
          <p:nvPr/>
        </p:nvSpPr>
        <p:spPr>
          <a:xfrm rot="16200000">
            <a:off x="4594101" y="1030478"/>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7A7A7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31" name="Freeform: Shape 30"/>
          <p:cNvSpPr/>
          <p:nvPr/>
        </p:nvSpPr>
        <p:spPr>
          <a:xfrm>
            <a:off x="8432455" y="1487605"/>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32" name="Freeform: Shape 31"/>
          <p:cNvSpPr/>
          <p:nvPr/>
        </p:nvSpPr>
        <p:spPr>
          <a:xfrm>
            <a:off x="8432455" y="4709154"/>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33" name="Freeform: Shape 32"/>
          <p:cNvSpPr/>
          <p:nvPr/>
        </p:nvSpPr>
        <p:spPr>
          <a:xfrm flipH="1">
            <a:off x="3015123" y="1487605"/>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34" name="Freeform: Shape 33"/>
          <p:cNvSpPr/>
          <p:nvPr/>
        </p:nvSpPr>
        <p:spPr>
          <a:xfrm flipH="1">
            <a:off x="2986720" y="4709154"/>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grpSp>
        <p:nvGrpSpPr>
          <p:cNvPr id="35" name="Group 58"/>
          <p:cNvGrpSpPr/>
          <p:nvPr/>
        </p:nvGrpSpPr>
        <p:grpSpPr>
          <a:xfrm>
            <a:off x="8686801" y="2048648"/>
            <a:ext cx="2834640" cy="1330679"/>
            <a:chOff x="7174423" y="1352592"/>
            <a:chExt cx="3206857" cy="998008"/>
          </a:xfrm>
        </p:grpSpPr>
        <p:sp>
          <p:nvSpPr>
            <p:cNvPr id="36" name="TextBox 35"/>
            <p:cNvSpPr txBox="1"/>
            <p:nvPr/>
          </p:nvSpPr>
          <p:spPr>
            <a:xfrm>
              <a:off x="7174423" y="1600395"/>
              <a:ext cx="3206857" cy="750205"/>
            </a:xfrm>
            <a:prstGeom prst="rect">
              <a:avLst/>
            </a:prstGeom>
            <a:noFill/>
          </p:spPr>
          <p:txBody>
            <a:bodyPr wrap="square" lIns="0" tIns="0" rIns="0" bIns="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Rectangle 36"/>
            <p:cNvSpPr/>
            <p:nvPr/>
          </p:nvSpPr>
          <p:spPr>
            <a:xfrm>
              <a:off x="7174424" y="1352592"/>
              <a:ext cx="1603129" cy="207749"/>
            </a:xfrm>
            <a:prstGeom prst="rect">
              <a:avLst/>
            </a:prstGeom>
          </p:spPr>
          <p:txBody>
            <a:bodyPr wrap="none" lIns="0" tIns="0" rIns="0" bIns="0">
              <a:spAutoFit/>
            </a:bodyPr>
            <a:lstStyle/>
            <a:p>
              <a:r>
                <a:rPr lang="en-US" b="1" dirty="0">
                  <a:solidFill>
                    <a:srgbClr val="FE4A1E"/>
                  </a:solidFill>
                  <a:latin typeface="Candara" panose="020E0502030303020204" pitchFamily="34" charset="0"/>
                </a:rPr>
                <a:t>Keyword Here</a:t>
              </a:r>
            </a:p>
          </p:txBody>
        </p:sp>
      </p:grpSp>
      <p:sp>
        <p:nvSpPr>
          <p:cNvPr id="38" name="Text Placeholder 3"/>
          <p:cNvSpPr txBox="1">
            <a:spLocks/>
          </p:cNvSpPr>
          <p:nvPr/>
        </p:nvSpPr>
        <p:spPr>
          <a:xfrm>
            <a:off x="8569245" y="1429760"/>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01</a:t>
            </a:r>
          </a:p>
        </p:txBody>
      </p:sp>
      <p:sp>
        <p:nvSpPr>
          <p:cNvPr id="40" name="TextBox 39"/>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41" name="Text Placeholder 3"/>
          <p:cNvSpPr txBox="1">
            <a:spLocks/>
          </p:cNvSpPr>
          <p:nvPr/>
        </p:nvSpPr>
        <p:spPr>
          <a:xfrm>
            <a:off x="3091377" y="1416111"/>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04</a:t>
            </a:r>
          </a:p>
        </p:txBody>
      </p:sp>
      <p:sp>
        <p:nvSpPr>
          <p:cNvPr id="42" name="Text Placeholder 3"/>
          <p:cNvSpPr txBox="1">
            <a:spLocks/>
          </p:cNvSpPr>
          <p:nvPr/>
        </p:nvSpPr>
        <p:spPr>
          <a:xfrm>
            <a:off x="8569246" y="4647802"/>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02</a:t>
            </a:r>
          </a:p>
        </p:txBody>
      </p:sp>
      <p:sp>
        <p:nvSpPr>
          <p:cNvPr id="43" name="Text Placeholder 3"/>
          <p:cNvSpPr txBox="1">
            <a:spLocks/>
          </p:cNvSpPr>
          <p:nvPr/>
        </p:nvSpPr>
        <p:spPr>
          <a:xfrm>
            <a:off x="3091377" y="4655173"/>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03</a:t>
            </a:r>
          </a:p>
        </p:txBody>
      </p:sp>
      <p:grpSp>
        <p:nvGrpSpPr>
          <p:cNvPr id="44" name="Group 58"/>
          <p:cNvGrpSpPr/>
          <p:nvPr/>
        </p:nvGrpSpPr>
        <p:grpSpPr>
          <a:xfrm>
            <a:off x="8725752" y="5296105"/>
            <a:ext cx="2834640" cy="1330679"/>
            <a:chOff x="7174423" y="1352592"/>
            <a:chExt cx="3206857" cy="998008"/>
          </a:xfrm>
        </p:grpSpPr>
        <p:sp>
          <p:nvSpPr>
            <p:cNvPr id="45" name="TextBox 44"/>
            <p:cNvSpPr txBox="1"/>
            <p:nvPr/>
          </p:nvSpPr>
          <p:spPr>
            <a:xfrm>
              <a:off x="7174423" y="1600395"/>
              <a:ext cx="3206857" cy="750205"/>
            </a:xfrm>
            <a:prstGeom prst="rect">
              <a:avLst/>
            </a:prstGeom>
            <a:noFill/>
          </p:spPr>
          <p:txBody>
            <a:bodyPr wrap="square" lIns="0" tIns="0" rIns="0" bIns="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Rectangle 45"/>
            <p:cNvSpPr/>
            <p:nvPr/>
          </p:nvSpPr>
          <p:spPr>
            <a:xfrm>
              <a:off x="7174424" y="1352592"/>
              <a:ext cx="1603129" cy="207749"/>
            </a:xfrm>
            <a:prstGeom prst="rect">
              <a:avLst/>
            </a:prstGeom>
          </p:spPr>
          <p:txBody>
            <a:bodyPr wrap="none" lIns="0" tIns="0" rIns="0" bIns="0">
              <a:spAutoFit/>
            </a:bodyPr>
            <a:lstStyle/>
            <a:p>
              <a:r>
                <a:rPr lang="en-US" b="1" dirty="0">
                  <a:solidFill>
                    <a:srgbClr val="5C9AD3"/>
                  </a:solidFill>
                  <a:latin typeface="Candara" panose="020E0502030303020204" pitchFamily="34" charset="0"/>
                </a:rPr>
                <a:t>Keyword Here</a:t>
              </a:r>
            </a:p>
          </p:txBody>
        </p:sp>
      </p:grpSp>
      <p:grpSp>
        <p:nvGrpSpPr>
          <p:cNvPr id="47" name="Group 58"/>
          <p:cNvGrpSpPr/>
          <p:nvPr/>
        </p:nvGrpSpPr>
        <p:grpSpPr>
          <a:xfrm>
            <a:off x="772281" y="2040291"/>
            <a:ext cx="2834640" cy="1326873"/>
            <a:chOff x="7174423" y="1355446"/>
            <a:chExt cx="3206857" cy="995153"/>
          </a:xfrm>
        </p:grpSpPr>
        <p:sp>
          <p:nvSpPr>
            <p:cNvPr id="48" name="TextBox 47"/>
            <p:cNvSpPr txBox="1"/>
            <p:nvPr/>
          </p:nvSpPr>
          <p:spPr>
            <a:xfrm>
              <a:off x="7174423" y="1600395"/>
              <a:ext cx="3206857" cy="750204"/>
            </a:xfrm>
            <a:prstGeom prst="rect">
              <a:avLst/>
            </a:prstGeom>
            <a:noFill/>
          </p:spPr>
          <p:txBody>
            <a:bodyPr wrap="square" lIns="0" tIns="0" rIns="0" bIns="0"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Rectangle 48"/>
            <p:cNvSpPr/>
            <p:nvPr/>
          </p:nvSpPr>
          <p:spPr>
            <a:xfrm>
              <a:off x="8654238" y="1355446"/>
              <a:ext cx="1603129" cy="207749"/>
            </a:xfrm>
            <a:prstGeom prst="rect">
              <a:avLst/>
            </a:prstGeom>
          </p:spPr>
          <p:txBody>
            <a:bodyPr wrap="none" lIns="0" tIns="0" rIns="0" bIns="0">
              <a:spAutoFit/>
            </a:bodyPr>
            <a:lstStyle/>
            <a:p>
              <a:pPr algn="r"/>
              <a:r>
                <a:rPr lang="en-US" b="1" dirty="0">
                  <a:solidFill>
                    <a:srgbClr val="7A7A7A"/>
                  </a:solidFill>
                  <a:latin typeface="Candara" panose="020E0502030303020204" pitchFamily="34" charset="0"/>
                </a:rPr>
                <a:t>Keyword Here</a:t>
              </a:r>
            </a:p>
          </p:txBody>
        </p:sp>
      </p:grpSp>
      <p:grpSp>
        <p:nvGrpSpPr>
          <p:cNvPr id="50" name="Group 58"/>
          <p:cNvGrpSpPr/>
          <p:nvPr/>
        </p:nvGrpSpPr>
        <p:grpSpPr>
          <a:xfrm>
            <a:off x="733330" y="5264945"/>
            <a:ext cx="2834640" cy="1326873"/>
            <a:chOff x="7174423" y="1355446"/>
            <a:chExt cx="3206857" cy="995153"/>
          </a:xfrm>
        </p:grpSpPr>
        <p:sp>
          <p:nvSpPr>
            <p:cNvPr id="51" name="TextBox 50"/>
            <p:cNvSpPr txBox="1"/>
            <p:nvPr/>
          </p:nvSpPr>
          <p:spPr>
            <a:xfrm>
              <a:off x="7174423" y="1600395"/>
              <a:ext cx="3206857" cy="750204"/>
            </a:xfrm>
            <a:prstGeom prst="rect">
              <a:avLst/>
            </a:prstGeom>
            <a:noFill/>
          </p:spPr>
          <p:txBody>
            <a:bodyPr wrap="square" lIns="0" tIns="0" rIns="0" bIns="0"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2" name="Rectangle 51"/>
            <p:cNvSpPr/>
            <p:nvPr/>
          </p:nvSpPr>
          <p:spPr>
            <a:xfrm>
              <a:off x="8654238" y="1355446"/>
              <a:ext cx="1603129" cy="207749"/>
            </a:xfrm>
            <a:prstGeom prst="rect">
              <a:avLst/>
            </a:prstGeom>
          </p:spPr>
          <p:txBody>
            <a:bodyPr wrap="none" lIns="0" tIns="0" rIns="0" bIns="0">
              <a:spAutoFit/>
            </a:bodyPr>
            <a:lstStyle/>
            <a:p>
              <a:pPr algn="r"/>
              <a:r>
                <a:rPr lang="en-US" b="1" dirty="0">
                  <a:solidFill>
                    <a:srgbClr val="44546B"/>
                  </a:solidFill>
                  <a:latin typeface="Candara" panose="020E0502030303020204" pitchFamily="34" charset="0"/>
                </a:rPr>
                <a:t>Keyword Here</a:t>
              </a:r>
            </a:p>
          </p:txBody>
        </p:sp>
      </p:grpSp>
      <p:grpSp>
        <p:nvGrpSpPr>
          <p:cNvPr id="53" name="Group 23"/>
          <p:cNvGrpSpPr>
            <a:grpSpLocks noChangeAspect="1"/>
          </p:cNvGrpSpPr>
          <p:nvPr/>
        </p:nvGrpSpPr>
        <p:grpSpPr>
          <a:xfrm>
            <a:off x="5665008" y="3543240"/>
            <a:ext cx="795529" cy="914400"/>
            <a:chOff x="7948613" y="2360612"/>
            <a:chExt cx="276225" cy="317500"/>
          </a:xfrm>
          <a:solidFill>
            <a:schemeClr val="accent5"/>
          </a:solidFill>
          <a:effectLst>
            <a:outerShdw blurRad="63500" sx="102000" sy="102000" algn="ctr" rotWithShape="0">
              <a:prstClr val="black">
                <a:alpha val="40000"/>
              </a:prstClr>
            </a:outerShdw>
          </a:effectLst>
        </p:grpSpPr>
        <p:sp>
          <p:nvSpPr>
            <p:cNvPr id="5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56" name="Freeform 370"/>
          <p:cNvSpPr>
            <a:spLocks noChangeAspect="1" noEditPoints="1"/>
          </p:cNvSpPr>
          <p:nvPr/>
        </p:nvSpPr>
        <p:spPr bwMode="auto">
          <a:xfrm>
            <a:off x="5157413" y="2083701"/>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7" name="Freeform 364"/>
          <p:cNvSpPr>
            <a:spLocks noChangeAspect="1" noEditPoints="1"/>
          </p:cNvSpPr>
          <p:nvPr/>
        </p:nvSpPr>
        <p:spPr bwMode="auto">
          <a:xfrm>
            <a:off x="7414672" y="3098139"/>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8" name="Freeform 381"/>
          <p:cNvSpPr>
            <a:spLocks noChangeAspect="1" noEditPoints="1"/>
          </p:cNvSpPr>
          <p:nvPr/>
        </p:nvSpPr>
        <p:spPr bwMode="auto">
          <a:xfrm>
            <a:off x="4291965" y="4238613"/>
            <a:ext cx="534982" cy="484632"/>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9" name="Freeform 374"/>
          <p:cNvSpPr>
            <a:spLocks noChangeAspect="1" noEditPoints="1"/>
          </p:cNvSpPr>
          <p:nvPr/>
        </p:nvSpPr>
        <p:spPr bwMode="auto">
          <a:xfrm>
            <a:off x="6193538" y="5251043"/>
            <a:ext cx="502920" cy="540933"/>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3F8BDB5D-40D5-460D-BD23-88DC950E24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787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53" presetClass="entr" presetSubtype="16" fill="hold" nodeType="withEffect">
                                  <p:stCondLst>
                                    <p:cond delay="0"/>
                                  </p:stCondLst>
                                  <p:childTnLst>
                                    <p:set>
                                      <p:cBhvr>
                                        <p:cTn id="15" dur="1" fill="hold">
                                          <p:stCondLst>
                                            <p:cond delay="0"/>
                                          </p:stCondLst>
                                        </p:cTn>
                                        <p:tgtEl>
                                          <p:spTgt spid="53"/>
                                        </p:tgtEl>
                                        <p:attrNameLst>
                                          <p:attrName>style.visibility</p:attrName>
                                        </p:attrNameLst>
                                      </p:cBhvr>
                                      <p:to>
                                        <p:strVal val="visible"/>
                                      </p:to>
                                    </p:set>
                                    <p:anim calcmode="lin" valueType="num">
                                      <p:cBhvr>
                                        <p:cTn id="16" dur="500" fill="hold"/>
                                        <p:tgtEl>
                                          <p:spTgt spid="53"/>
                                        </p:tgtEl>
                                        <p:attrNameLst>
                                          <p:attrName>ppt_w</p:attrName>
                                        </p:attrNameLst>
                                      </p:cBhvr>
                                      <p:tavLst>
                                        <p:tav tm="0">
                                          <p:val>
                                            <p:fltVal val="0"/>
                                          </p:val>
                                        </p:tav>
                                        <p:tav tm="100000">
                                          <p:val>
                                            <p:strVal val="#ppt_w"/>
                                          </p:val>
                                        </p:tav>
                                      </p:tavLst>
                                    </p:anim>
                                    <p:anim calcmode="lin" valueType="num">
                                      <p:cBhvr>
                                        <p:cTn id="17" dur="500" fill="hold"/>
                                        <p:tgtEl>
                                          <p:spTgt spid="53"/>
                                        </p:tgtEl>
                                        <p:attrNameLst>
                                          <p:attrName>ppt_h</p:attrName>
                                        </p:attrNameLst>
                                      </p:cBhvr>
                                      <p:tavLst>
                                        <p:tav tm="0">
                                          <p:val>
                                            <p:fltVal val="0"/>
                                          </p:val>
                                        </p:tav>
                                        <p:tav tm="100000">
                                          <p:val>
                                            <p:strVal val="#ppt_h"/>
                                          </p:val>
                                        </p:tav>
                                      </p:tavLst>
                                    </p:anim>
                                    <p:animEffect transition="in" filter="fade">
                                      <p:cBhvr>
                                        <p:cTn id="18" dur="500"/>
                                        <p:tgtEl>
                                          <p:spTgt spid="53"/>
                                        </p:tgtEl>
                                      </p:cBhvr>
                                    </p:animEffect>
                                  </p:childTnLst>
                                </p:cTn>
                              </p:par>
                            </p:childTnLst>
                          </p:cTn>
                        </p:par>
                        <p:par>
                          <p:cTn id="19" fill="hold">
                            <p:stCondLst>
                              <p:cond delay="1000"/>
                            </p:stCondLst>
                            <p:childTnLst>
                              <p:par>
                                <p:cTn id="20" presetID="18" presetClass="entr" presetSubtype="3"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upRight)">
                                      <p:cBhvr>
                                        <p:cTn id="22" dur="250"/>
                                        <p:tgtEl>
                                          <p:spTgt spid="13"/>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750"/>
                                        <p:tgtEl>
                                          <p:spTgt spid="10"/>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57"/>
                                        </p:tgtEl>
                                        <p:attrNameLst>
                                          <p:attrName>style.visibility</p:attrName>
                                        </p:attrNameLst>
                                      </p:cBhvr>
                                      <p:to>
                                        <p:strVal val="visible"/>
                                      </p:to>
                                    </p:set>
                                    <p:anim calcmode="lin" valueType="num">
                                      <p:cBhvr>
                                        <p:cTn id="30" dur="500" fill="hold"/>
                                        <p:tgtEl>
                                          <p:spTgt spid="57"/>
                                        </p:tgtEl>
                                        <p:attrNameLst>
                                          <p:attrName>ppt_w</p:attrName>
                                        </p:attrNameLst>
                                      </p:cBhvr>
                                      <p:tavLst>
                                        <p:tav tm="0">
                                          <p:val>
                                            <p:fltVal val="0"/>
                                          </p:val>
                                        </p:tav>
                                        <p:tav tm="100000">
                                          <p:val>
                                            <p:strVal val="#ppt_w"/>
                                          </p:val>
                                        </p:tav>
                                      </p:tavLst>
                                    </p:anim>
                                    <p:anim calcmode="lin" valueType="num">
                                      <p:cBhvr>
                                        <p:cTn id="31" dur="500" fill="hold"/>
                                        <p:tgtEl>
                                          <p:spTgt spid="57"/>
                                        </p:tgtEl>
                                        <p:attrNameLst>
                                          <p:attrName>ppt_h</p:attrName>
                                        </p:attrNameLst>
                                      </p:cBhvr>
                                      <p:tavLst>
                                        <p:tav tm="0">
                                          <p:val>
                                            <p:fltVal val="0"/>
                                          </p:val>
                                        </p:tav>
                                        <p:tav tm="100000">
                                          <p:val>
                                            <p:strVal val="#ppt_h"/>
                                          </p:val>
                                        </p:tav>
                                      </p:tavLst>
                                    </p:anim>
                                    <p:animEffect transition="in" filter="fade">
                                      <p:cBhvr>
                                        <p:cTn id="32" dur="500"/>
                                        <p:tgtEl>
                                          <p:spTgt spid="57"/>
                                        </p:tgtEl>
                                      </p:cBhvr>
                                    </p:animEffect>
                                  </p:childTnLst>
                                </p:cTn>
                              </p:par>
                            </p:childTnLst>
                          </p:cTn>
                        </p:par>
                        <p:par>
                          <p:cTn id="33" fill="hold">
                            <p:stCondLst>
                              <p:cond delay="25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1000"/>
                                        <p:tgtEl>
                                          <p:spTgt spid="38"/>
                                        </p:tgtEl>
                                      </p:cBhvr>
                                    </p:animEffect>
                                    <p:anim calcmode="lin" valueType="num">
                                      <p:cBhvr>
                                        <p:cTn id="43" dur="1000" fill="hold"/>
                                        <p:tgtEl>
                                          <p:spTgt spid="38"/>
                                        </p:tgtEl>
                                        <p:attrNameLst>
                                          <p:attrName>ppt_x</p:attrName>
                                        </p:attrNameLst>
                                      </p:cBhvr>
                                      <p:tavLst>
                                        <p:tav tm="0">
                                          <p:val>
                                            <p:strVal val="#ppt_x"/>
                                          </p:val>
                                        </p:tav>
                                        <p:tav tm="100000">
                                          <p:val>
                                            <p:strVal val="#ppt_x"/>
                                          </p:val>
                                        </p:tav>
                                      </p:tavLst>
                                    </p:anim>
                                    <p:anim calcmode="lin" valueType="num">
                                      <p:cBhvr>
                                        <p:cTn id="44" dur="1000" fill="hold"/>
                                        <p:tgtEl>
                                          <p:spTgt spid="38"/>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2" presetClass="entr" presetSubtype="2" fill="hold"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1+#ppt_w/2"/>
                                          </p:val>
                                        </p:tav>
                                        <p:tav tm="100000">
                                          <p:val>
                                            <p:strVal val="#ppt_x"/>
                                          </p:val>
                                        </p:tav>
                                      </p:tavLst>
                                    </p:anim>
                                    <p:anim calcmode="lin" valueType="num">
                                      <p:cBhvr additive="base">
                                        <p:cTn id="49" dur="500" fill="hold"/>
                                        <p:tgtEl>
                                          <p:spTgt spid="35"/>
                                        </p:tgtEl>
                                        <p:attrNameLst>
                                          <p:attrName>ppt_y</p:attrName>
                                        </p:attrNameLst>
                                      </p:cBhvr>
                                      <p:tavLst>
                                        <p:tav tm="0">
                                          <p:val>
                                            <p:strVal val="#ppt_y"/>
                                          </p:val>
                                        </p:tav>
                                        <p:tav tm="100000">
                                          <p:val>
                                            <p:strVal val="#ppt_y"/>
                                          </p:val>
                                        </p:tav>
                                      </p:tavLst>
                                    </p:anim>
                                  </p:childTnLst>
                                </p:cTn>
                              </p:par>
                            </p:childTnLst>
                          </p:cTn>
                        </p:par>
                        <p:par>
                          <p:cTn id="50" fill="hold">
                            <p:stCondLst>
                              <p:cond delay="5000"/>
                            </p:stCondLst>
                            <p:childTnLst>
                              <p:par>
                                <p:cTn id="51" presetID="18" presetClass="entr" presetSubtype="6"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strips(downRight)">
                                      <p:cBhvr>
                                        <p:cTn id="53" dur="250"/>
                                        <p:tgtEl>
                                          <p:spTgt spid="18"/>
                                        </p:tgtEl>
                                      </p:cBhvr>
                                    </p:animEffect>
                                  </p:childTnLst>
                                </p:cTn>
                              </p:par>
                            </p:childTnLst>
                          </p:cTn>
                        </p:par>
                        <p:par>
                          <p:cTn id="54" fill="hold">
                            <p:stCondLst>
                              <p:cond delay="5250"/>
                            </p:stCondLst>
                            <p:childTnLst>
                              <p:par>
                                <p:cTn id="55" presetID="22" presetClass="entr" presetSubtype="2"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ipe(right)">
                                      <p:cBhvr>
                                        <p:cTn id="57" dur="750"/>
                                        <p:tgtEl>
                                          <p:spTgt spid="19"/>
                                        </p:tgtEl>
                                      </p:cBhvr>
                                    </p:animEffect>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 calcmode="lin" valueType="num">
                                      <p:cBhvr>
                                        <p:cTn id="61" dur="500" fill="hold"/>
                                        <p:tgtEl>
                                          <p:spTgt spid="59"/>
                                        </p:tgtEl>
                                        <p:attrNameLst>
                                          <p:attrName>ppt_w</p:attrName>
                                        </p:attrNameLst>
                                      </p:cBhvr>
                                      <p:tavLst>
                                        <p:tav tm="0">
                                          <p:val>
                                            <p:fltVal val="0"/>
                                          </p:val>
                                        </p:tav>
                                        <p:tav tm="100000">
                                          <p:val>
                                            <p:strVal val="#ppt_w"/>
                                          </p:val>
                                        </p:tav>
                                      </p:tavLst>
                                    </p:anim>
                                    <p:anim calcmode="lin" valueType="num">
                                      <p:cBhvr>
                                        <p:cTn id="62" dur="500" fill="hold"/>
                                        <p:tgtEl>
                                          <p:spTgt spid="59"/>
                                        </p:tgtEl>
                                        <p:attrNameLst>
                                          <p:attrName>ppt_h</p:attrName>
                                        </p:attrNameLst>
                                      </p:cBhvr>
                                      <p:tavLst>
                                        <p:tav tm="0">
                                          <p:val>
                                            <p:fltVal val="0"/>
                                          </p:val>
                                        </p:tav>
                                        <p:tav tm="100000">
                                          <p:val>
                                            <p:strVal val="#ppt_h"/>
                                          </p:val>
                                        </p:tav>
                                      </p:tavLst>
                                    </p:anim>
                                    <p:animEffect transition="in" filter="fade">
                                      <p:cBhvr>
                                        <p:cTn id="63" dur="500"/>
                                        <p:tgtEl>
                                          <p:spTgt spid="59"/>
                                        </p:tgtEl>
                                      </p:cBhvr>
                                    </p:animEffect>
                                  </p:childTnLst>
                                </p:cTn>
                              </p:par>
                            </p:childTnLst>
                          </p:cTn>
                        </p:par>
                        <p:par>
                          <p:cTn id="64" fill="hold">
                            <p:stCondLst>
                              <p:cond delay="65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1000"/>
                                        <p:tgtEl>
                                          <p:spTgt spid="32"/>
                                        </p:tgtEl>
                                      </p:cBhvr>
                                    </p:animEffect>
                                    <p:anim calcmode="lin" valueType="num">
                                      <p:cBhvr>
                                        <p:cTn id="68" dur="1000" fill="hold"/>
                                        <p:tgtEl>
                                          <p:spTgt spid="32"/>
                                        </p:tgtEl>
                                        <p:attrNameLst>
                                          <p:attrName>ppt_x</p:attrName>
                                        </p:attrNameLst>
                                      </p:cBhvr>
                                      <p:tavLst>
                                        <p:tav tm="0">
                                          <p:val>
                                            <p:strVal val="#ppt_x"/>
                                          </p:val>
                                        </p:tav>
                                        <p:tav tm="100000">
                                          <p:val>
                                            <p:strVal val="#ppt_x"/>
                                          </p:val>
                                        </p:tav>
                                      </p:tavLst>
                                    </p:anim>
                                    <p:anim calcmode="lin" valueType="num">
                                      <p:cBhvr>
                                        <p:cTn id="69" dur="10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2" presetClass="entr" presetSubtype="2" fill="hold" nodeType="afterEffect">
                                  <p:stCondLst>
                                    <p:cond delay="0"/>
                                  </p:stCondLst>
                                  <p:childTnLst>
                                    <p:set>
                                      <p:cBhvr>
                                        <p:cTn id="78" dur="1" fill="hold">
                                          <p:stCondLst>
                                            <p:cond delay="0"/>
                                          </p:stCondLst>
                                        </p:cTn>
                                        <p:tgtEl>
                                          <p:spTgt spid="44"/>
                                        </p:tgtEl>
                                        <p:attrNameLst>
                                          <p:attrName>style.visibility</p:attrName>
                                        </p:attrNameLst>
                                      </p:cBhvr>
                                      <p:to>
                                        <p:strVal val="visible"/>
                                      </p:to>
                                    </p:set>
                                    <p:anim calcmode="lin" valueType="num">
                                      <p:cBhvr additive="base">
                                        <p:cTn id="79" dur="500" fill="hold"/>
                                        <p:tgtEl>
                                          <p:spTgt spid="44"/>
                                        </p:tgtEl>
                                        <p:attrNameLst>
                                          <p:attrName>ppt_x</p:attrName>
                                        </p:attrNameLst>
                                      </p:cBhvr>
                                      <p:tavLst>
                                        <p:tav tm="0">
                                          <p:val>
                                            <p:strVal val="1+#ppt_w/2"/>
                                          </p:val>
                                        </p:tav>
                                        <p:tav tm="100000">
                                          <p:val>
                                            <p:strVal val="#ppt_x"/>
                                          </p:val>
                                        </p:tav>
                                      </p:tavLst>
                                    </p:anim>
                                    <p:anim calcmode="lin" valueType="num">
                                      <p:cBhvr additive="base">
                                        <p:cTn id="80" dur="500" fill="hold"/>
                                        <p:tgtEl>
                                          <p:spTgt spid="44"/>
                                        </p:tgtEl>
                                        <p:attrNameLst>
                                          <p:attrName>ppt_y</p:attrName>
                                        </p:attrNameLst>
                                      </p:cBhvr>
                                      <p:tavLst>
                                        <p:tav tm="0">
                                          <p:val>
                                            <p:strVal val="#ppt_y"/>
                                          </p:val>
                                        </p:tav>
                                        <p:tav tm="100000">
                                          <p:val>
                                            <p:strVal val="#ppt_y"/>
                                          </p:val>
                                        </p:tav>
                                      </p:tavLst>
                                    </p:anim>
                                  </p:childTnLst>
                                </p:cTn>
                              </p:par>
                            </p:childTnLst>
                          </p:cTn>
                        </p:par>
                        <p:par>
                          <p:cTn id="81" fill="hold">
                            <p:stCondLst>
                              <p:cond delay="9000"/>
                            </p:stCondLst>
                            <p:childTnLst>
                              <p:par>
                                <p:cTn id="82" presetID="18" presetClass="entr" presetSubtype="12"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strips(downLeft)">
                                      <p:cBhvr>
                                        <p:cTn id="84" dur="250"/>
                                        <p:tgtEl>
                                          <p:spTgt spid="21"/>
                                        </p:tgtEl>
                                      </p:cBhvr>
                                    </p:animEffect>
                                  </p:childTnLst>
                                </p:cTn>
                              </p:par>
                            </p:childTnLst>
                          </p:cTn>
                        </p:par>
                        <p:par>
                          <p:cTn id="85" fill="hold">
                            <p:stCondLst>
                              <p:cond delay="9250"/>
                            </p:stCondLst>
                            <p:childTnLst>
                              <p:par>
                                <p:cTn id="86" presetID="22" presetClass="entr" presetSubtype="4" fill="hold" grpId="0" nodeType="after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wipe(down)">
                                      <p:cBhvr>
                                        <p:cTn id="88" dur="750"/>
                                        <p:tgtEl>
                                          <p:spTgt spid="22"/>
                                        </p:tgtEl>
                                      </p:cBhvr>
                                    </p:animEffect>
                                  </p:childTnLst>
                                </p:cTn>
                              </p:par>
                            </p:childTnLst>
                          </p:cTn>
                        </p:par>
                        <p:par>
                          <p:cTn id="89" fill="hold">
                            <p:stCondLst>
                              <p:cond delay="10000"/>
                            </p:stCondLst>
                            <p:childTnLst>
                              <p:par>
                                <p:cTn id="90" presetID="53" presetClass="entr" presetSubtype="16" fill="hold" grpId="0" nodeType="afterEffect">
                                  <p:stCondLst>
                                    <p:cond delay="0"/>
                                  </p:stCondLst>
                                  <p:childTnLst>
                                    <p:set>
                                      <p:cBhvr>
                                        <p:cTn id="91" dur="1" fill="hold">
                                          <p:stCondLst>
                                            <p:cond delay="0"/>
                                          </p:stCondLst>
                                        </p:cTn>
                                        <p:tgtEl>
                                          <p:spTgt spid="58"/>
                                        </p:tgtEl>
                                        <p:attrNameLst>
                                          <p:attrName>style.visibility</p:attrName>
                                        </p:attrNameLst>
                                      </p:cBhvr>
                                      <p:to>
                                        <p:strVal val="visible"/>
                                      </p:to>
                                    </p:set>
                                    <p:anim calcmode="lin" valueType="num">
                                      <p:cBhvr>
                                        <p:cTn id="92" dur="500" fill="hold"/>
                                        <p:tgtEl>
                                          <p:spTgt spid="58"/>
                                        </p:tgtEl>
                                        <p:attrNameLst>
                                          <p:attrName>ppt_w</p:attrName>
                                        </p:attrNameLst>
                                      </p:cBhvr>
                                      <p:tavLst>
                                        <p:tav tm="0">
                                          <p:val>
                                            <p:fltVal val="0"/>
                                          </p:val>
                                        </p:tav>
                                        <p:tav tm="100000">
                                          <p:val>
                                            <p:strVal val="#ppt_w"/>
                                          </p:val>
                                        </p:tav>
                                      </p:tavLst>
                                    </p:anim>
                                    <p:anim calcmode="lin" valueType="num">
                                      <p:cBhvr>
                                        <p:cTn id="93" dur="500" fill="hold"/>
                                        <p:tgtEl>
                                          <p:spTgt spid="58"/>
                                        </p:tgtEl>
                                        <p:attrNameLst>
                                          <p:attrName>ppt_h</p:attrName>
                                        </p:attrNameLst>
                                      </p:cBhvr>
                                      <p:tavLst>
                                        <p:tav tm="0">
                                          <p:val>
                                            <p:fltVal val="0"/>
                                          </p:val>
                                        </p:tav>
                                        <p:tav tm="100000">
                                          <p:val>
                                            <p:strVal val="#ppt_h"/>
                                          </p:val>
                                        </p:tav>
                                      </p:tavLst>
                                    </p:anim>
                                    <p:animEffect transition="in" filter="fade">
                                      <p:cBhvr>
                                        <p:cTn id="94" dur="500"/>
                                        <p:tgtEl>
                                          <p:spTgt spid="58"/>
                                        </p:tgtEl>
                                      </p:cBhvr>
                                    </p:animEffect>
                                  </p:childTnLst>
                                </p:cTn>
                              </p:par>
                            </p:childTnLst>
                          </p:cTn>
                        </p:par>
                        <p:par>
                          <p:cTn id="95" fill="hold">
                            <p:stCondLst>
                              <p:cond delay="1050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42" presetClass="entr" presetSubtype="0" fill="hold" grpId="0" nodeType="after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1000"/>
                                        <p:tgtEl>
                                          <p:spTgt spid="43"/>
                                        </p:tgtEl>
                                      </p:cBhvr>
                                    </p:animEffect>
                                    <p:anim calcmode="lin" valueType="num">
                                      <p:cBhvr>
                                        <p:cTn id="105" dur="1000" fill="hold"/>
                                        <p:tgtEl>
                                          <p:spTgt spid="43"/>
                                        </p:tgtEl>
                                        <p:attrNameLst>
                                          <p:attrName>ppt_x</p:attrName>
                                        </p:attrNameLst>
                                      </p:cBhvr>
                                      <p:tavLst>
                                        <p:tav tm="0">
                                          <p:val>
                                            <p:strVal val="#ppt_x"/>
                                          </p:val>
                                        </p:tav>
                                        <p:tav tm="100000">
                                          <p:val>
                                            <p:strVal val="#ppt_x"/>
                                          </p:val>
                                        </p:tav>
                                      </p:tavLst>
                                    </p:anim>
                                    <p:anim calcmode="lin" valueType="num">
                                      <p:cBhvr>
                                        <p:cTn id="106" dur="1000" fill="hold"/>
                                        <p:tgtEl>
                                          <p:spTgt spid="43"/>
                                        </p:tgtEl>
                                        <p:attrNameLst>
                                          <p:attrName>ppt_y</p:attrName>
                                        </p:attrNameLst>
                                      </p:cBhvr>
                                      <p:tavLst>
                                        <p:tav tm="0">
                                          <p:val>
                                            <p:strVal val="#ppt_y+.1"/>
                                          </p:val>
                                        </p:tav>
                                        <p:tav tm="100000">
                                          <p:val>
                                            <p:strVal val="#ppt_y"/>
                                          </p:val>
                                        </p:tav>
                                      </p:tavLst>
                                    </p:anim>
                                  </p:childTnLst>
                                </p:cTn>
                              </p:par>
                            </p:childTnLst>
                          </p:cTn>
                        </p:par>
                        <p:par>
                          <p:cTn id="107" fill="hold">
                            <p:stCondLst>
                              <p:cond delay="12500"/>
                            </p:stCondLst>
                            <p:childTnLst>
                              <p:par>
                                <p:cTn id="108" presetID="2" presetClass="entr" presetSubtype="2" fill="hold"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additive="base">
                                        <p:cTn id="110" dur="500" fill="hold"/>
                                        <p:tgtEl>
                                          <p:spTgt spid="50"/>
                                        </p:tgtEl>
                                        <p:attrNameLst>
                                          <p:attrName>ppt_x</p:attrName>
                                        </p:attrNameLst>
                                      </p:cBhvr>
                                      <p:tavLst>
                                        <p:tav tm="0">
                                          <p:val>
                                            <p:strVal val="1+#ppt_w/2"/>
                                          </p:val>
                                        </p:tav>
                                        <p:tav tm="100000">
                                          <p:val>
                                            <p:strVal val="#ppt_x"/>
                                          </p:val>
                                        </p:tav>
                                      </p:tavLst>
                                    </p:anim>
                                    <p:anim calcmode="lin" valueType="num">
                                      <p:cBhvr additive="base">
                                        <p:cTn id="111" dur="500" fill="hold"/>
                                        <p:tgtEl>
                                          <p:spTgt spid="50"/>
                                        </p:tgtEl>
                                        <p:attrNameLst>
                                          <p:attrName>ppt_y</p:attrName>
                                        </p:attrNameLst>
                                      </p:cBhvr>
                                      <p:tavLst>
                                        <p:tav tm="0">
                                          <p:val>
                                            <p:strVal val="#ppt_y"/>
                                          </p:val>
                                        </p:tav>
                                        <p:tav tm="100000">
                                          <p:val>
                                            <p:strVal val="#ppt_y"/>
                                          </p:val>
                                        </p:tav>
                                      </p:tavLst>
                                    </p:anim>
                                  </p:childTnLst>
                                </p:cTn>
                              </p:par>
                            </p:childTnLst>
                          </p:cTn>
                        </p:par>
                        <p:par>
                          <p:cTn id="112" fill="hold">
                            <p:stCondLst>
                              <p:cond delay="13000"/>
                            </p:stCondLst>
                            <p:childTnLst>
                              <p:par>
                                <p:cTn id="113" presetID="18" presetClass="entr" presetSubtype="9" fill="hold" grpId="0" nodeType="after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strips(upLeft)">
                                      <p:cBhvr>
                                        <p:cTn id="115" dur="250"/>
                                        <p:tgtEl>
                                          <p:spTgt spid="24"/>
                                        </p:tgtEl>
                                      </p:cBhvr>
                                    </p:animEffect>
                                  </p:childTnLst>
                                </p:cTn>
                              </p:par>
                            </p:childTnLst>
                          </p:cTn>
                        </p:par>
                        <p:par>
                          <p:cTn id="116" fill="hold">
                            <p:stCondLst>
                              <p:cond delay="13250"/>
                            </p:stCondLst>
                            <p:childTnLst>
                              <p:par>
                                <p:cTn id="117" presetID="22" presetClass="entr" presetSubtype="8" fill="hold" grpId="0" nodeType="afterEffect">
                                  <p:stCondLst>
                                    <p:cond delay="0"/>
                                  </p:stCondLst>
                                  <p:childTnLst>
                                    <p:set>
                                      <p:cBhvr>
                                        <p:cTn id="118" dur="1" fill="hold">
                                          <p:stCondLst>
                                            <p:cond delay="0"/>
                                          </p:stCondLst>
                                        </p:cTn>
                                        <p:tgtEl>
                                          <p:spTgt spid="25"/>
                                        </p:tgtEl>
                                        <p:attrNameLst>
                                          <p:attrName>style.visibility</p:attrName>
                                        </p:attrNameLst>
                                      </p:cBhvr>
                                      <p:to>
                                        <p:strVal val="visible"/>
                                      </p:to>
                                    </p:set>
                                    <p:animEffect transition="in" filter="wipe(left)">
                                      <p:cBhvr>
                                        <p:cTn id="119" dur="750"/>
                                        <p:tgtEl>
                                          <p:spTgt spid="25"/>
                                        </p:tgtEl>
                                      </p:cBhvr>
                                    </p:animEffect>
                                  </p:childTnLst>
                                </p:cTn>
                              </p:par>
                            </p:childTnLst>
                          </p:cTn>
                        </p:par>
                        <p:par>
                          <p:cTn id="120" fill="hold">
                            <p:stCondLst>
                              <p:cond delay="14000"/>
                            </p:stCondLst>
                            <p:childTnLst>
                              <p:par>
                                <p:cTn id="121" presetID="53" presetClass="entr" presetSubtype="16"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 calcmode="lin" valueType="num">
                                      <p:cBhvr>
                                        <p:cTn id="123" dur="500" fill="hold"/>
                                        <p:tgtEl>
                                          <p:spTgt spid="56"/>
                                        </p:tgtEl>
                                        <p:attrNameLst>
                                          <p:attrName>ppt_w</p:attrName>
                                        </p:attrNameLst>
                                      </p:cBhvr>
                                      <p:tavLst>
                                        <p:tav tm="0">
                                          <p:val>
                                            <p:fltVal val="0"/>
                                          </p:val>
                                        </p:tav>
                                        <p:tav tm="100000">
                                          <p:val>
                                            <p:strVal val="#ppt_w"/>
                                          </p:val>
                                        </p:tav>
                                      </p:tavLst>
                                    </p:anim>
                                    <p:anim calcmode="lin" valueType="num">
                                      <p:cBhvr>
                                        <p:cTn id="124" dur="500" fill="hold"/>
                                        <p:tgtEl>
                                          <p:spTgt spid="56"/>
                                        </p:tgtEl>
                                        <p:attrNameLst>
                                          <p:attrName>ppt_h</p:attrName>
                                        </p:attrNameLst>
                                      </p:cBhvr>
                                      <p:tavLst>
                                        <p:tav tm="0">
                                          <p:val>
                                            <p:fltVal val="0"/>
                                          </p:val>
                                        </p:tav>
                                        <p:tav tm="100000">
                                          <p:val>
                                            <p:strVal val="#ppt_h"/>
                                          </p:val>
                                        </p:tav>
                                      </p:tavLst>
                                    </p:anim>
                                    <p:animEffect transition="in" filter="fade">
                                      <p:cBhvr>
                                        <p:cTn id="125" dur="500"/>
                                        <p:tgtEl>
                                          <p:spTgt spid="56"/>
                                        </p:tgtEl>
                                      </p:cBhvr>
                                    </p:animEffect>
                                  </p:childTnLst>
                                </p:cTn>
                              </p:par>
                            </p:childTnLst>
                          </p:cTn>
                        </p:par>
                        <p:par>
                          <p:cTn id="126" fill="hold">
                            <p:stCondLst>
                              <p:cond delay="1450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500"/>
                            </p:stCondLst>
                            <p:childTnLst>
                              <p:par>
                                <p:cTn id="133" presetID="42" presetClass="entr" presetSubtype="0" fill="hold" grpId="0" nodeType="afterEffect">
                                  <p:stCondLst>
                                    <p:cond delay="0"/>
                                  </p:stCondLst>
                                  <p:childTnLst>
                                    <p:set>
                                      <p:cBhvr>
                                        <p:cTn id="134" dur="1" fill="hold">
                                          <p:stCondLst>
                                            <p:cond delay="0"/>
                                          </p:stCondLst>
                                        </p:cTn>
                                        <p:tgtEl>
                                          <p:spTgt spid="41"/>
                                        </p:tgtEl>
                                        <p:attrNameLst>
                                          <p:attrName>style.visibility</p:attrName>
                                        </p:attrNameLst>
                                      </p:cBhvr>
                                      <p:to>
                                        <p:strVal val="visible"/>
                                      </p:to>
                                    </p:set>
                                    <p:animEffect transition="in" filter="fade">
                                      <p:cBhvr>
                                        <p:cTn id="135" dur="1000"/>
                                        <p:tgtEl>
                                          <p:spTgt spid="41"/>
                                        </p:tgtEl>
                                      </p:cBhvr>
                                    </p:animEffect>
                                    <p:anim calcmode="lin" valueType="num">
                                      <p:cBhvr>
                                        <p:cTn id="136" dur="1000" fill="hold"/>
                                        <p:tgtEl>
                                          <p:spTgt spid="41"/>
                                        </p:tgtEl>
                                        <p:attrNameLst>
                                          <p:attrName>ppt_x</p:attrName>
                                        </p:attrNameLst>
                                      </p:cBhvr>
                                      <p:tavLst>
                                        <p:tav tm="0">
                                          <p:val>
                                            <p:strVal val="#ppt_x"/>
                                          </p:val>
                                        </p:tav>
                                        <p:tav tm="100000">
                                          <p:val>
                                            <p:strVal val="#ppt_x"/>
                                          </p:val>
                                        </p:tav>
                                      </p:tavLst>
                                    </p:anim>
                                    <p:anim calcmode="lin" valueType="num">
                                      <p:cBhvr>
                                        <p:cTn id="137" dur="1000" fill="hold"/>
                                        <p:tgtEl>
                                          <p:spTgt spid="41"/>
                                        </p:tgtEl>
                                        <p:attrNameLst>
                                          <p:attrName>ppt_y</p:attrName>
                                        </p:attrNameLst>
                                      </p:cBhvr>
                                      <p:tavLst>
                                        <p:tav tm="0">
                                          <p:val>
                                            <p:strVal val="#ppt_y+.1"/>
                                          </p:val>
                                        </p:tav>
                                        <p:tav tm="100000">
                                          <p:val>
                                            <p:strVal val="#ppt_y"/>
                                          </p:val>
                                        </p:tav>
                                      </p:tavLst>
                                    </p:anim>
                                  </p:childTnLst>
                                </p:cTn>
                              </p:par>
                            </p:childTnLst>
                          </p:cTn>
                        </p:par>
                        <p:par>
                          <p:cTn id="138" fill="hold">
                            <p:stCondLst>
                              <p:cond delay="16500"/>
                            </p:stCondLst>
                            <p:childTnLst>
                              <p:par>
                                <p:cTn id="139" presetID="2" presetClass="entr" presetSubtype="2" fill="hold" nodeType="afterEffect">
                                  <p:stCondLst>
                                    <p:cond delay="0"/>
                                  </p:stCondLst>
                                  <p:childTnLst>
                                    <p:set>
                                      <p:cBhvr>
                                        <p:cTn id="140" dur="1" fill="hold">
                                          <p:stCondLst>
                                            <p:cond delay="0"/>
                                          </p:stCondLst>
                                        </p:cTn>
                                        <p:tgtEl>
                                          <p:spTgt spid="47"/>
                                        </p:tgtEl>
                                        <p:attrNameLst>
                                          <p:attrName>style.visibility</p:attrName>
                                        </p:attrNameLst>
                                      </p:cBhvr>
                                      <p:to>
                                        <p:strVal val="visible"/>
                                      </p:to>
                                    </p:set>
                                    <p:anim calcmode="lin" valueType="num">
                                      <p:cBhvr additive="base">
                                        <p:cTn id="141" dur="500" fill="hold"/>
                                        <p:tgtEl>
                                          <p:spTgt spid="47"/>
                                        </p:tgtEl>
                                        <p:attrNameLst>
                                          <p:attrName>ppt_x</p:attrName>
                                        </p:attrNameLst>
                                      </p:cBhvr>
                                      <p:tavLst>
                                        <p:tav tm="0">
                                          <p:val>
                                            <p:strVal val="1+#ppt_w/2"/>
                                          </p:val>
                                        </p:tav>
                                        <p:tav tm="100000">
                                          <p:val>
                                            <p:strVal val="#ppt_x"/>
                                          </p:val>
                                        </p:tav>
                                      </p:tavLst>
                                    </p:anim>
                                    <p:anim calcmode="lin" valueType="num">
                                      <p:cBhvr additive="base">
                                        <p:cTn id="142"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3" grpId="0" animBg="1"/>
      <p:bldP spid="24" grpId="0" animBg="1"/>
      <p:bldP spid="4" grpId="0" animBg="1"/>
      <p:bldP spid="10" grpId="0" animBg="1"/>
      <p:bldP spid="19" grpId="0" animBg="1"/>
      <p:bldP spid="22" grpId="0" animBg="1"/>
      <p:bldP spid="25" grpId="0" animBg="1"/>
      <p:bldP spid="31" grpId="0" animBg="1"/>
      <p:bldP spid="32" grpId="0" animBg="1"/>
      <p:bldP spid="33" grpId="0" animBg="1"/>
      <p:bldP spid="34" grpId="0" animBg="1"/>
      <p:bldP spid="38" grpId="0"/>
      <p:bldP spid="40" grpId="0"/>
      <p:bldP spid="41" grpId="0"/>
      <p:bldP spid="42" grpId="0"/>
      <p:bldP spid="43" grpId="0"/>
      <p:bldP spid="56" grpId="0" animBg="1"/>
      <p:bldP spid="57" grpId="0" animBg="1"/>
      <p:bldP spid="58" grpId="0" animBg="1"/>
      <p:bldP spid="5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2017-11-05T22:05:39Z</dcterms:modified>
</cp:coreProperties>
</file>