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23378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9B9AF3D-3CF0-4FAB-ADE7-85462E453AD5}"/>
              </a:ext>
            </a:extLst>
          </p:cNvPr>
          <p:cNvSpPr>
            <a:spLocks noChangeAspect="1"/>
          </p:cNvSpPr>
          <p:nvPr/>
        </p:nvSpPr>
        <p:spPr>
          <a:xfrm>
            <a:off x="2725827" y="2719515"/>
            <a:ext cx="1554480" cy="1515621"/>
          </a:xfrm>
          <a:prstGeom prst="rect">
            <a:avLst/>
          </a:prstGeom>
          <a:blipFill>
            <a:blip r:embed="rId2"/>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88B534B-E62C-4FA5-8CCF-75742EAC517B}"/>
              </a:ext>
            </a:extLst>
          </p:cNvPr>
          <p:cNvSpPr>
            <a:spLocks noChangeAspect="1"/>
          </p:cNvSpPr>
          <p:nvPr/>
        </p:nvSpPr>
        <p:spPr>
          <a:xfrm>
            <a:off x="9168996" y="2451595"/>
            <a:ext cx="1554480" cy="1515621"/>
          </a:xfrm>
          <a:prstGeom prst="rect">
            <a:avLst/>
          </a:prstGeom>
          <a:blipFill>
            <a:blip r:embed="rId3"/>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B76556E1-370C-4A12-A33D-51E809B35B1D}"/>
              </a:ext>
            </a:extLst>
          </p:cNvPr>
          <p:cNvSpPr>
            <a:spLocks noChangeAspect="1"/>
          </p:cNvSpPr>
          <p:nvPr/>
        </p:nvSpPr>
        <p:spPr>
          <a:xfrm>
            <a:off x="4294751" y="1144659"/>
            <a:ext cx="1554480" cy="1515621"/>
          </a:xfrm>
          <a:prstGeom prst="rect">
            <a:avLst/>
          </a:prstGeom>
          <a:blipFill>
            <a:blip r:embed="rId4"/>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9F85E9A7-6D1E-4404-BF3A-2CD58E2604B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21" name="Rectangle 20">
            <a:extLst>
              <a:ext uri="{FF2B5EF4-FFF2-40B4-BE49-F238E27FC236}">
                <a16:creationId xmlns:a16="http://schemas.microsoft.com/office/drawing/2014/main" id="{F2A81331-CD87-4C7A-B133-B984FA1E704E}"/>
              </a:ext>
            </a:extLst>
          </p:cNvPr>
          <p:cNvSpPr>
            <a:spLocks noChangeAspect="1"/>
          </p:cNvSpPr>
          <p:nvPr/>
        </p:nvSpPr>
        <p:spPr>
          <a:xfrm>
            <a:off x="5935297" y="4042803"/>
            <a:ext cx="1554480" cy="1515621"/>
          </a:xfrm>
          <a:prstGeom prst="rect">
            <a:avLst/>
          </a:prstGeom>
          <a:blipFill>
            <a:blip r:embed="rId5"/>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07A9F8B5-E159-4841-926E-E3CFB0A2BCF3}"/>
              </a:ext>
            </a:extLst>
          </p:cNvPr>
          <p:cNvGrpSpPr/>
          <p:nvPr/>
        </p:nvGrpSpPr>
        <p:grpSpPr>
          <a:xfrm>
            <a:off x="5736283" y="1373018"/>
            <a:ext cx="2779179" cy="1287262"/>
            <a:chOff x="5736283" y="1373018"/>
            <a:chExt cx="2779179" cy="1287262"/>
          </a:xfrm>
        </p:grpSpPr>
        <p:sp>
          <p:nvSpPr>
            <p:cNvPr id="17" name="Freeform: Shape 16">
              <a:extLst>
                <a:ext uri="{FF2B5EF4-FFF2-40B4-BE49-F238E27FC236}">
                  <a16:creationId xmlns:a16="http://schemas.microsoft.com/office/drawing/2014/main" id="{A3F6A734-148C-4920-BCB1-2F5CFB9E3FA7}"/>
                </a:ext>
              </a:extLst>
            </p:cNvPr>
            <p:cNvSpPr/>
            <p:nvPr/>
          </p:nvSpPr>
          <p:spPr>
            <a:xfrm>
              <a:off x="5736283" y="1373018"/>
              <a:ext cx="2779179" cy="1287262"/>
            </a:xfrm>
            <a:custGeom>
              <a:avLst/>
              <a:gdLst>
                <a:gd name="connsiteX0" fmla="*/ 231288 w 2779179"/>
                <a:gd name="connsiteY0" fmla="*/ 0 h 1287262"/>
                <a:gd name="connsiteX1" fmla="*/ 2779179 w 2779179"/>
                <a:gd name="connsiteY1" fmla="*/ 0 h 1287262"/>
                <a:gd name="connsiteX2" fmla="*/ 2779179 w 2779179"/>
                <a:gd name="connsiteY2" fmla="*/ 1287262 h 1287262"/>
                <a:gd name="connsiteX3" fmla="*/ 231288 w 2779179"/>
                <a:gd name="connsiteY3" fmla="*/ 1287262 h 1287262"/>
                <a:gd name="connsiteX4" fmla="*/ 231288 w 2779179"/>
                <a:gd name="connsiteY4" fmla="*/ 500624 h 1287262"/>
                <a:gd name="connsiteX5" fmla="*/ 0 w 2779179"/>
                <a:gd name="connsiteY5" fmla="*/ 310968 h 1287262"/>
                <a:gd name="connsiteX6" fmla="*/ 231288 w 2779179"/>
                <a:gd name="connsiteY6" fmla="*/ 121312 h 1287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79179" h="1287262">
                  <a:moveTo>
                    <a:pt x="231288" y="0"/>
                  </a:moveTo>
                  <a:lnTo>
                    <a:pt x="2779179" y="0"/>
                  </a:lnTo>
                  <a:lnTo>
                    <a:pt x="2779179" y="1287262"/>
                  </a:lnTo>
                  <a:lnTo>
                    <a:pt x="231288" y="1287262"/>
                  </a:lnTo>
                  <a:lnTo>
                    <a:pt x="231288" y="500624"/>
                  </a:lnTo>
                  <a:lnTo>
                    <a:pt x="0" y="310968"/>
                  </a:lnTo>
                  <a:lnTo>
                    <a:pt x="231288" y="121312"/>
                  </a:lnTo>
                  <a:close/>
                </a:path>
              </a:pathLst>
            </a:cu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6D846387-6546-4A8E-BEC7-E39D1D40DAC1}"/>
                </a:ext>
              </a:extLst>
            </p:cNvPr>
            <p:cNvSpPr txBox="1"/>
            <p:nvPr/>
          </p:nvSpPr>
          <p:spPr>
            <a:xfrm>
              <a:off x="6167057" y="1463783"/>
              <a:ext cx="2293888" cy="1097280"/>
            </a:xfrm>
            <a:prstGeom prst="rect">
              <a:avLst/>
            </a:prstGeom>
            <a:noFill/>
          </p:spPr>
          <p:txBody>
            <a:bodyPr wrap="square" rtlCol="0">
              <a:spAutoFit/>
            </a:bodyPr>
            <a:lstStyle/>
            <a:p>
              <a:r>
                <a:rPr lang="en-US" sz="2000" dirty="0">
                  <a:solidFill>
                    <a:schemeClr val="bg1"/>
                  </a:solidFill>
                  <a:latin typeface="Candara" panose="020E0502030303020204" pitchFamily="34" charset="0"/>
                </a:rPr>
                <a:t>John Doe</a:t>
              </a:r>
            </a:p>
            <a:p>
              <a:r>
                <a:rPr lang="en-US" sz="1400" dirty="0">
                  <a:solidFill>
                    <a:schemeClr val="bg1"/>
                  </a:solidFill>
                  <a:latin typeface="Candara" panose="020E0502030303020204" pitchFamily="34" charset="0"/>
                </a:rPr>
                <a:t>Job Title</a:t>
              </a:r>
            </a:p>
            <a:p>
              <a:endParaRPr lang="en-US" sz="8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a:p>
              <a:endParaRPr lang="en-US" sz="1200"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p:txBody>
        </p:sp>
      </p:grpSp>
      <p:grpSp>
        <p:nvGrpSpPr>
          <p:cNvPr id="35" name="Group 34">
            <a:extLst>
              <a:ext uri="{FF2B5EF4-FFF2-40B4-BE49-F238E27FC236}">
                <a16:creationId xmlns:a16="http://schemas.microsoft.com/office/drawing/2014/main" id="{10CD92F6-0C05-49D7-8545-F8D3E247C442}"/>
              </a:ext>
            </a:extLst>
          </p:cNvPr>
          <p:cNvGrpSpPr/>
          <p:nvPr/>
        </p:nvGrpSpPr>
        <p:grpSpPr>
          <a:xfrm>
            <a:off x="5946055" y="2708758"/>
            <a:ext cx="3348550" cy="1287262"/>
            <a:chOff x="5946055" y="2708758"/>
            <a:chExt cx="3348550" cy="1287262"/>
          </a:xfrm>
        </p:grpSpPr>
        <p:sp>
          <p:nvSpPr>
            <p:cNvPr id="18" name="Freeform: Shape 17">
              <a:extLst>
                <a:ext uri="{FF2B5EF4-FFF2-40B4-BE49-F238E27FC236}">
                  <a16:creationId xmlns:a16="http://schemas.microsoft.com/office/drawing/2014/main" id="{F6023EAB-61F7-4F13-8F14-CECEDF0CDDA6}"/>
                </a:ext>
              </a:extLst>
            </p:cNvPr>
            <p:cNvSpPr/>
            <p:nvPr/>
          </p:nvSpPr>
          <p:spPr>
            <a:xfrm>
              <a:off x="5946055" y="2708758"/>
              <a:ext cx="3348550" cy="1287262"/>
            </a:xfrm>
            <a:custGeom>
              <a:avLst/>
              <a:gdLst>
                <a:gd name="connsiteX0" fmla="*/ 0 w 3348550"/>
                <a:gd name="connsiteY0" fmla="*/ 0 h 1287262"/>
                <a:gd name="connsiteX1" fmla="*/ 3122642 w 3348550"/>
                <a:gd name="connsiteY1" fmla="*/ 0 h 1287262"/>
                <a:gd name="connsiteX2" fmla="*/ 3122642 w 3348550"/>
                <a:gd name="connsiteY2" fmla="*/ 87786 h 1287262"/>
                <a:gd name="connsiteX3" fmla="*/ 3348550 w 3348550"/>
                <a:gd name="connsiteY3" fmla="*/ 273032 h 1287262"/>
                <a:gd name="connsiteX4" fmla="*/ 3122642 w 3348550"/>
                <a:gd name="connsiteY4" fmla="*/ 458277 h 1287262"/>
                <a:gd name="connsiteX5" fmla="*/ 3122642 w 3348550"/>
                <a:gd name="connsiteY5" fmla="*/ 1287262 h 1287262"/>
                <a:gd name="connsiteX6" fmla="*/ 0 w 3348550"/>
                <a:gd name="connsiteY6" fmla="*/ 1287262 h 1287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8550" h="1287262">
                  <a:moveTo>
                    <a:pt x="0" y="0"/>
                  </a:moveTo>
                  <a:lnTo>
                    <a:pt x="3122642" y="0"/>
                  </a:lnTo>
                  <a:lnTo>
                    <a:pt x="3122642" y="87786"/>
                  </a:lnTo>
                  <a:lnTo>
                    <a:pt x="3348550" y="273032"/>
                  </a:lnTo>
                  <a:lnTo>
                    <a:pt x="3122642" y="458277"/>
                  </a:lnTo>
                  <a:lnTo>
                    <a:pt x="3122642" y="1287262"/>
                  </a:lnTo>
                  <a:lnTo>
                    <a:pt x="0" y="1287262"/>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3966B43-4EDD-4B39-9F04-DDFFA3D34FDA}"/>
                </a:ext>
              </a:extLst>
            </p:cNvPr>
            <p:cNvSpPr txBox="1"/>
            <p:nvPr/>
          </p:nvSpPr>
          <p:spPr>
            <a:xfrm>
              <a:off x="6144361" y="2788131"/>
              <a:ext cx="2293888" cy="1097280"/>
            </a:xfrm>
            <a:prstGeom prst="rect">
              <a:avLst/>
            </a:prstGeom>
            <a:noFill/>
          </p:spPr>
          <p:txBody>
            <a:bodyPr wrap="square" rtlCol="0">
              <a:spAutoFit/>
            </a:bodyPr>
            <a:lstStyle/>
            <a:p>
              <a:r>
                <a:rPr lang="en-US" sz="2000" dirty="0">
                  <a:solidFill>
                    <a:schemeClr val="bg1"/>
                  </a:solidFill>
                  <a:latin typeface="Candara" panose="020E0502030303020204" pitchFamily="34" charset="0"/>
                </a:rPr>
                <a:t>Jane Doe</a:t>
              </a:r>
            </a:p>
            <a:p>
              <a:r>
                <a:rPr lang="en-US" sz="1400" dirty="0">
                  <a:solidFill>
                    <a:schemeClr val="bg1"/>
                  </a:solidFill>
                  <a:latin typeface="Candara" panose="020E0502030303020204" pitchFamily="34" charset="0"/>
                </a:rPr>
                <a:t>Job Title</a:t>
              </a:r>
            </a:p>
            <a:p>
              <a:endParaRPr lang="en-US" sz="8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a:p>
              <a:endParaRPr lang="en-US" sz="1200"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p:txBody>
        </p:sp>
      </p:grpSp>
      <p:grpSp>
        <p:nvGrpSpPr>
          <p:cNvPr id="36" name="Group 35">
            <a:extLst>
              <a:ext uri="{FF2B5EF4-FFF2-40B4-BE49-F238E27FC236}">
                <a16:creationId xmlns:a16="http://schemas.microsoft.com/office/drawing/2014/main" id="{106A0854-0A2C-4BD5-8A34-0BB1670D09E8}"/>
              </a:ext>
            </a:extLst>
          </p:cNvPr>
          <p:cNvGrpSpPr/>
          <p:nvPr/>
        </p:nvGrpSpPr>
        <p:grpSpPr>
          <a:xfrm>
            <a:off x="7383493" y="4039800"/>
            <a:ext cx="2659971" cy="1293921"/>
            <a:chOff x="7383493" y="4039800"/>
            <a:chExt cx="2659971" cy="1293921"/>
          </a:xfrm>
        </p:grpSpPr>
        <p:sp>
          <p:nvSpPr>
            <p:cNvPr id="30" name="Freeform: Shape 29">
              <a:extLst>
                <a:ext uri="{FF2B5EF4-FFF2-40B4-BE49-F238E27FC236}">
                  <a16:creationId xmlns:a16="http://schemas.microsoft.com/office/drawing/2014/main" id="{C380F114-0AD6-4071-9306-5B9CF0D28A8D}"/>
                </a:ext>
              </a:extLst>
            </p:cNvPr>
            <p:cNvSpPr/>
            <p:nvPr/>
          </p:nvSpPr>
          <p:spPr>
            <a:xfrm>
              <a:off x="7383493" y="4039800"/>
              <a:ext cx="2659971" cy="1293921"/>
            </a:xfrm>
            <a:custGeom>
              <a:avLst/>
              <a:gdLst>
                <a:gd name="connsiteX0" fmla="*/ 227079 w 2659971"/>
                <a:gd name="connsiteY0" fmla="*/ 0 h 1293921"/>
                <a:gd name="connsiteX1" fmla="*/ 2659971 w 2659971"/>
                <a:gd name="connsiteY1" fmla="*/ 0 h 1293921"/>
                <a:gd name="connsiteX2" fmla="*/ 2659971 w 2659971"/>
                <a:gd name="connsiteY2" fmla="*/ 13761 h 1293921"/>
                <a:gd name="connsiteX3" fmla="*/ 2659971 w 2659971"/>
                <a:gd name="connsiteY3" fmla="*/ 1287262 h 1293921"/>
                <a:gd name="connsiteX4" fmla="*/ 2659971 w 2659971"/>
                <a:gd name="connsiteY4" fmla="*/ 1293921 h 1293921"/>
                <a:gd name="connsiteX5" fmla="*/ 655132 w 2659971"/>
                <a:gd name="connsiteY5" fmla="*/ 1293921 h 1293921"/>
                <a:gd name="connsiteX6" fmla="*/ 655132 w 2659971"/>
                <a:gd name="connsiteY6" fmla="*/ 1291960 h 1293921"/>
                <a:gd name="connsiteX7" fmla="*/ 222172 w 2659971"/>
                <a:gd name="connsiteY7" fmla="*/ 1291960 h 1293921"/>
                <a:gd name="connsiteX8" fmla="*/ 222172 w 2659971"/>
                <a:gd name="connsiteY8" fmla="*/ 459912 h 1293921"/>
                <a:gd name="connsiteX9" fmla="*/ 0 w 2659971"/>
                <a:gd name="connsiteY9" fmla="*/ 277731 h 1293921"/>
                <a:gd name="connsiteX10" fmla="*/ 222172 w 2659971"/>
                <a:gd name="connsiteY10" fmla="*/ 95550 h 1293921"/>
                <a:gd name="connsiteX11" fmla="*/ 222172 w 2659971"/>
                <a:gd name="connsiteY11" fmla="*/ 4698 h 1293921"/>
                <a:gd name="connsiteX12" fmla="*/ 227079 w 2659971"/>
                <a:gd name="connsiteY12" fmla="*/ 4698 h 1293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9971" h="1293921">
                  <a:moveTo>
                    <a:pt x="227079" y="0"/>
                  </a:moveTo>
                  <a:lnTo>
                    <a:pt x="2659971" y="0"/>
                  </a:lnTo>
                  <a:lnTo>
                    <a:pt x="2659971" y="13761"/>
                  </a:lnTo>
                  <a:lnTo>
                    <a:pt x="2659971" y="1287262"/>
                  </a:lnTo>
                  <a:lnTo>
                    <a:pt x="2659971" y="1293921"/>
                  </a:lnTo>
                  <a:lnTo>
                    <a:pt x="655132" y="1293921"/>
                  </a:lnTo>
                  <a:lnTo>
                    <a:pt x="655132" y="1291960"/>
                  </a:lnTo>
                  <a:lnTo>
                    <a:pt x="222172" y="1291960"/>
                  </a:lnTo>
                  <a:lnTo>
                    <a:pt x="222172" y="459912"/>
                  </a:lnTo>
                  <a:lnTo>
                    <a:pt x="0" y="277731"/>
                  </a:lnTo>
                  <a:lnTo>
                    <a:pt x="222172" y="95550"/>
                  </a:lnTo>
                  <a:lnTo>
                    <a:pt x="222172" y="4698"/>
                  </a:lnTo>
                  <a:lnTo>
                    <a:pt x="227079" y="4698"/>
                  </a:lnTo>
                  <a:close/>
                </a:path>
              </a:pathLst>
            </a:custGeom>
            <a:solidFill>
              <a:srgbClr val="7A7A7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43AA3F5-D488-4975-9C97-B702E50840E3}"/>
                </a:ext>
              </a:extLst>
            </p:cNvPr>
            <p:cNvSpPr txBox="1"/>
            <p:nvPr/>
          </p:nvSpPr>
          <p:spPr>
            <a:xfrm>
              <a:off x="7657073" y="4109439"/>
              <a:ext cx="2293888" cy="1097280"/>
            </a:xfrm>
            <a:prstGeom prst="rect">
              <a:avLst/>
            </a:prstGeom>
            <a:noFill/>
          </p:spPr>
          <p:txBody>
            <a:bodyPr wrap="square" rtlCol="0">
              <a:spAutoFit/>
            </a:bodyPr>
            <a:lstStyle/>
            <a:p>
              <a:r>
                <a:rPr lang="en-US" sz="2000" dirty="0">
                  <a:solidFill>
                    <a:schemeClr val="bg1"/>
                  </a:solidFill>
                  <a:latin typeface="Candara" panose="020E0502030303020204" pitchFamily="34" charset="0"/>
                </a:rPr>
                <a:t>John Doe</a:t>
              </a:r>
            </a:p>
            <a:p>
              <a:r>
                <a:rPr lang="en-US" sz="1400" dirty="0">
                  <a:solidFill>
                    <a:schemeClr val="bg1"/>
                  </a:solidFill>
                  <a:latin typeface="Candara" panose="020E0502030303020204" pitchFamily="34" charset="0"/>
                </a:rPr>
                <a:t>Job Title</a:t>
              </a:r>
            </a:p>
            <a:p>
              <a:endParaRPr lang="en-US" sz="8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a:p>
              <a:endParaRPr lang="en-US" sz="1200"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p:txBody>
        </p:sp>
      </p:grpSp>
      <p:grpSp>
        <p:nvGrpSpPr>
          <p:cNvPr id="37" name="Group 36">
            <a:extLst>
              <a:ext uri="{FF2B5EF4-FFF2-40B4-BE49-F238E27FC236}">
                <a16:creationId xmlns:a16="http://schemas.microsoft.com/office/drawing/2014/main" id="{33C19533-9E90-4A97-90B4-81B717BBA8B7}"/>
              </a:ext>
            </a:extLst>
          </p:cNvPr>
          <p:cNvGrpSpPr/>
          <p:nvPr/>
        </p:nvGrpSpPr>
        <p:grpSpPr>
          <a:xfrm>
            <a:off x="4144150" y="2708757"/>
            <a:ext cx="1705088" cy="3898643"/>
            <a:chOff x="4144150" y="2708757"/>
            <a:chExt cx="1705088" cy="3898643"/>
          </a:xfrm>
        </p:grpSpPr>
        <p:sp>
          <p:nvSpPr>
            <p:cNvPr id="16" name="Freeform: Shape 15">
              <a:extLst>
                <a:ext uri="{FF2B5EF4-FFF2-40B4-BE49-F238E27FC236}">
                  <a16:creationId xmlns:a16="http://schemas.microsoft.com/office/drawing/2014/main" id="{3D42769B-AB43-4E6A-8640-6AB4861D6E01}"/>
                </a:ext>
              </a:extLst>
            </p:cNvPr>
            <p:cNvSpPr/>
            <p:nvPr/>
          </p:nvSpPr>
          <p:spPr>
            <a:xfrm rot="16200000">
              <a:off x="3047372" y="3805535"/>
              <a:ext cx="3898643" cy="1705088"/>
            </a:xfrm>
            <a:custGeom>
              <a:avLst/>
              <a:gdLst>
                <a:gd name="connsiteX0" fmla="*/ 3898643 w 3898643"/>
                <a:gd name="connsiteY0" fmla="*/ 223456 h 1705088"/>
                <a:gd name="connsiteX1" fmla="*/ 3898643 w 3898643"/>
                <a:gd name="connsiteY1" fmla="*/ 1705088 h 1705088"/>
                <a:gd name="connsiteX2" fmla="*/ 0 w 3898643"/>
                <a:gd name="connsiteY2" fmla="*/ 1705088 h 1705088"/>
                <a:gd name="connsiteX3" fmla="*/ 0 w 3898643"/>
                <a:gd name="connsiteY3" fmla="*/ 223456 h 1705088"/>
                <a:gd name="connsiteX4" fmla="*/ 3453136 w 3898643"/>
                <a:gd name="connsiteY4" fmla="*/ 223456 h 1705088"/>
                <a:gd name="connsiteX5" fmla="*/ 3636370 w 3898643"/>
                <a:gd name="connsiteY5" fmla="*/ 0 h 1705088"/>
                <a:gd name="connsiteX6" fmla="*/ 3819604 w 3898643"/>
                <a:gd name="connsiteY6" fmla="*/ 223456 h 1705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8643" h="1705088">
                  <a:moveTo>
                    <a:pt x="3898643" y="223456"/>
                  </a:moveTo>
                  <a:lnTo>
                    <a:pt x="3898643" y="1705088"/>
                  </a:lnTo>
                  <a:lnTo>
                    <a:pt x="0" y="1705088"/>
                  </a:lnTo>
                  <a:lnTo>
                    <a:pt x="0" y="223456"/>
                  </a:lnTo>
                  <a:lnTo>
                    <a:pt x="3453136" y="223456"/>
                  </a:lnTo>
                  <a:lnTo>
                    <a:pt x="3636370" y="0"/>
                  </a:lnTo>
                  <a:lnTo>
                    <a:pt x="3819604" y="223456"/>
                  </a:lnTo>
                  <a:close/>
                </a:path>
              </a:pathLst>
            </a:cu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2B0CB881-9C2F-41DD-B3DC-995B0B23451C}"/>
                </a:ext>
              </a:extLst>
            </p:cNvPr>
            <p:cNvSpPr txBox="1"/>
            <p:nvPr/>
          </p:nvSpPr>
          <p:spPr>
            <a:xfrm>
              <a:off x="4370057" y="2982588"/>
              <a:ext cx="1479181" cy="2616101"/>
            </a:xfrm>
            <a:prstGeom prst="rect">
              <a:avLst/>
            </a:prstGeom>
            <a:noFill/>
          </p:spPr>
          <p:txBody>
            <a:bodyPr wrap="square" rtlCol="0">
              <a:spAutoFit/>
            </a:bodyPr>
            <a:lstStyle/>
            <a:p>
              <a:r>
                <a:rPr lang="en-US" sz="2000" dirty="0">
                  <a:solidFill>
                    <a:schemeClr val="bg1"/>
                  </a:solidFill>
                  <a:latin typeface="Candara" panose="020E0502030303020204" pitchFamily="34" charset="0"/>
                </a:rPr>
                <a:t>John Doe</a:t>
              </a:r>
            </a:p>
            <a:p>
              <a:r>
                <a:rPr lang="en-US" sz="1400" dirty="0">
                  <a:solidFill>
                    <a:schemeClr val="bg1"/>
                  </a:solidFill>
                  <a:latin typeface="Candara" panose="020E0502030303020204" pitchFamily="34" charset="0"/>
                </a:rPr>
                <a:t>Job Title</a:t>
              </a:r>
            </a:p>
            <a:p>
              <a:endParaRPr lang="en-US" sz="8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1400" dirty="0">
                <a:solidFill>
                  <a:schemeClr val="bg1"/>
                </a:solidFill>
                <a:latin typeface="Candara" panose="020E0502030303020204" pitchFamily="34" charset="0"/>
              </a:endParaRPr>
            </a:p>
          </p:txBody>
        </p:sp>
      </p:grpSp>
      <p:grpSp>
        <p:nvGrpSpPr>
          <p:cNvPr id="33" name="Group 32">
            <a:extLst>
              <a:ext uri="{FF2B5EF4-FFF2-40B4-BE49-F238E27FC236}">
                <a16:creationId xmlns:a16="http://schemas.microsoft.com/office/drawing/2014/main" id="{EF92F98A-CB71-41DD-B6EF-BD598468BF3E}"/>
              </a:ext>
            </a:extLst>
          </p:cNvPr>
          <p:cNvGrpSpPr/>
          <p:nvPr/>
        </p:nvGrpSpPr>
        <p:grpSpPr>
          <a:xfrm>
            <a:off x="0" y="1147100"/>
            <a:ext cx="2689412" cy="1287262"/>
            <a:chOff x="0" y="1147100"/>
            <a:chExt cx="2689412" cy="1287262"/>
          </a:xfrm>
        </p:grpSpPr>
        <p:sp>
          <p:nvSpPr>
            <p:cNvPr id="11" name="Rectangle 10">
              <a:extLst>
                <a:ext uri="{FF2B5EF4-FFF2-40B4-BE49-F238E27FC236}">
                  <a16:creationId xmlns:a16="http://schemas.microsoft.com/office/drawing/2014/main" id="{1125A2A2-F4D1-4247-86A2-2D836C5E8A93}"/>
                </a:ext>
              </a:extLst>
            </p:cNvPr>
            <p:cNvSpPr/>
            <p:nvPr/>
          </p:nvSpPr>
          <p:spPr>
            <a:xfrm>
              <a:off x="0" y="1147100"/>
              <a:ext cx="2689412" cy="1287262"/>
            </a:xfrm>
            <a:prstGeom prst="rect">
              <a:avLst/>
            </a:prstGeom>
            <a:solidFill>
              <a:srgbClr val="93939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6DE9D67-DDF5-4ECC-9538-A254FCDA18E7}"/>
                </a:ext>
              </a:extLst>
            </p:cNvPr>
            <p:cNvSpPr txBox="1"/>
            <p:nvPr/>
          </p:nvSpPr>
          <p:spPr>
            <a:xfrm>
              <a:off x="189429" y="1243404"/>
              <a:ext cx="2472358" cy="1077218"/>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400" dirty="0">
                <a:solidFill>
                  <a:schemeClr val="bg1"/>
                </a:solidFill>
                <a:latin typeface="Candara" panose="020E0502030303020204" pitchFamily="34" charset="0"/>
              </a:endParaRPr>
            </a:p>
          </p:txBody>
        </p:sp>
      </p:grpSp>
      <p:pic>
        <p:nvPicPr>
          <p:cNvPr id="26" name="Picture 25">
            <a:hlinkClick r:id="rId6"/>
            <a:extLst>
              <a:ext uri="{FF2B5EF4-FFF2-40B4-BE49-F238E27FC236}">
                <a16:creationId xmlns:a16="http://schemas.microsoft.com/office/drawing/2014/main" id="{6963F1A7-5580-4DC8-B1CF-51CA0D166C6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4489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left)">
                                      <p:cBhvr>
                                        <p:cTn id="11" dur="500"/>
                                        <p:tgtEl>
                                          <p:spTgt spid="33"/>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p:cTn id="15" dur="500" fill="hold"/>
                                        <p:tgtEl>
                                          <p:spTgt spid="22"/>
                                        </p:tgtEl>
                                        <p:attrNameLst>
                                          <p:attrName>ppt_w</p:attrName>
                                        </p:attrNameLst>
                                      </p:cBhvr>
                                      <p:tavLst>
                                        <p:tav tm="0">
                                          <p:val>
                                            <p:fltVal val="0"/>
                                          </p:val>
                                        </p:tav>
                                        <p:tav tm="100000">
                                          <p:val>
                                            <p:strVal val="#ppt_w"/>
                                          </p:val>
                                        </p:tav>
                                      </p:tavLst>
                                    </p:anim>
                                    <p:anim calcmode="lin" valueType="num">
                                      <p:cBhvr>
                                        <p:cTn id="16" dur="500" fill="hold"/>
                                        <p:tgtEl>
                                          <p:spTgt spid="22"/>
                                        </p:tgtEl>
                                        <p:attrNameLst>
                                          <p:attrName>ppt_h</p:attrName>
                                        </p:attrNameLst>
                                      </p:cBhvr>
                                      <p:tavLst>
                                        <p:tav tm="0">
                                          <p:val>
                                            <p:fltVal val="0"/>
                                          </p:val>
                                        </p:tav>
                                        <p:tav tm="100000">
                                          <p:val>
                                            <p:strVal val="#ppt_h"/>
                                          </p:val>
                                        </p:tav>
                                      </p:tavLst>
                                    </p:anim>
                                    <p:animEffect transition="in" filter="fade">
                                      <p:cBhvr>
                                        <p:cTn id="17" dur="500"/>
                                        <p:tgtEl>
                                          <p:spTgt spid="22"/>
                                        </p:tgtEl>
                                      </p:cBhvr>
                                    </p:animEffect>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500" fill="hold"/>
                                        <p:tgtEl>
                                          <p:spTgt spid="37"/>
                                        </p:tgtEl>
                                        <p:attrNameLst>
                                          <p:attrName>ppt_x</p:attrName>
                                        </p:attrNameLst>
                                      </p:cBhvr>
                                      <p:tavLst>
                                        <p:tav tm="0">
                                          <p:val>
                                            <p:strVal val="#ppt_x"/>
                                          </p:val>
                                        </p:tav>
                                        <p:tav tm="100000">
                                          <p:val>
                                            <p:strVal val="#ppt_x"/>
                                          </p:val>
                                        </p:tav>
                                      </p:tavLst>
                                    </p:anim>
                                    <p:anim calcmode="lin" valueType="num">
                                      <p:cBhvr additive="base">
                                        <p:cTn id="22" dur="500" fill="hold"/>
                                        <p:tgtEl>
                                          <p:spTgt spid="37"/>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p:cTn id="26" dur="500" fill="hold"/>
                                        <p:tgtEl>
                                          <p:spTgt spid="4"/>
                                        </p:tgtEl>
                                        <p:attrNameLst>
                                          <p:attrName>ppt_w</p:attrName>
                                        </p:attrNameLst>
                                      </p:cBhvr>
                                      <p:tavLst>
                                        <p:tav tm="0">
                                          <p:val>
                                            <p:fltVal val="0"/>
                                          </p:val>
                                        </p:tav>
                                        <p:tav tm="100000">
                                          <p:val>
                                            <p:strVal val="#ppt_w"/>
                                          </p:val>
                                        </p:tav>
                                      </p:tavLst>
                                    </p:anim>
                                    <p:anim calcmode="lin" valueType="num">
                                      <p:cBhvr>
                                        <p:cTn id="27" dur="500" fill="hold"/>
                                        <p:tgtEl>
                                          <p:spTgt spid="4"/>
                                        </p:tgtEl>
                                        <p:attrNameLst>
                                          <p:attrName>ppt_h</p:attrName>
                                        </p:attrNameLst>
                                      </p:cBhvr>
                                      <p:tavLst>
                                        <p:tav tm="0">
                                          <p:val>
                                            <p:fltVal val="0"/>
                                          </p:val>
                                        </p:tav>
                                        <p:tav tm="100000">
                                          <p:val>
                                            <p:strVal val="#ppt_h"/>
                                          </p:val>
                                        </p:tav>
                                      </p:tavLst>
                                    </p:anim>
                                    <p:animEffect transition="in" filter="fade">
                                      <p:cBhvr>
                                        <p:cTn id="28" dur="500"/>
                                        <p:tgtEl>
                                          <p:spTgt spid="4"/>
                                        </p:tgtEl>
                                      </p:cBhvr>
                                    </p:animEffect>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additive="base">
                                        <p:cTn id="32" dur="500" fill="hold"/>
                                        <p:tgtEl>
                                          <p:spTgt spid="34"/>
                                        </p:tgtEl>
                                        <p:attrNameLst>
                                          <p:attrName>ppt_x</p:attrName>
                                        </p:attrNameLst>
                                      </p:cBhvr>
                                      <p:tavLst>
                                        <p:tav tm="0">
                                          <p:val>
                                            <p:strVal val="1+#ppt_w/2"/>
                                          </p:val>
                                        </p:tav>
                                        <p:tav tm="100000">
                                          <p:val>
                                            <p:strVal val="#ppt_x"/>
                                          </p:val>
                                        </p:tav>
                                      </p:tavLst>
                                    </p:anim>
                                    <p:anim calcmode="lin" valueType="num">
                                      <p:cBhvr additive="base">
                                        <p:cTn id="33" dur="500" fill="hold"/>
                                        <p:tgtEl>
                                          <p:spTgt spid="34"/>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500"/>
                            </p:stCondLst>
                            <p:childTnLst>
                              <p:par>
                                <p:cTn id="41" presetID="2" presetClass="entr" presetSubtype="4" fill="hold" nodeType="after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fill="hold"/>
                                        <p:tgtEl>
                                          <p:spTgt spid="35"/>
                                        </p:tgtEl>
                                        <p:attrNameLst>
                                          <p:attrName>ppt_x</p:attrName>
                                        </p:attrNameLst>
                                      </p:cBhvr>
                                      <p:tavLst>
                                        <p:tav tm="0">
                                          <p:val>
                                            <p:strVal val="#ppt_x"/>
                                          </p:val>
                                        </p:tav>
                                        <p:tav tm="100000">
                                          <p:val>
                                            <p:strVal val="#ppt_x"/>
                                          </p:val>
                                        </p:tav>
                                      </p:tavLst>
                                    </p:anim>
                                    <p:anim calcmode="lin" valueType="num">
                                      <p:cBhvr additive="base">
                                        <p:cTn id="44" dur="500" fill="hold"/>
                                        <p:tgtEl>
                                          <p:spTgt spid="35"/>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53" presetClass="entr" presetSubtype="16" fill="hold" grpId="0" nodeType="after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p:cTn id="48" dur="500" fill="hold"/>
                                        <p:tgtEl>
                                          <p:spTgt spid="21"/>
                                        </p:tgtEl>
                                        <p:attrNameLst>
                                          <p:attrName>ppt_w</p:attrName>
                                        </p:attrNameLst>
                                      </p:cBhvr>
                                      <p:tavLst>
                                        <p:tav tm="0">
                                          <p:val>
                                            <p:fltVal val="0"/>
                                          </p:val>
                                        </p:tav>
                                        <p:tav tm="100000">
                                          <p:val>
                                            <p:strVal val="#ppt_w"/>
                                          </p:val>
                                        </p:tav>
                                      </p:tavLst>
                                    </p:anim>
                                    <p:anim calcmode="lin" valueType="num">
                                      <p:cBhvr>
                                        <p:cTn id="49" dur="500" fill="hold"/>
                                        <p:tgtEl>
                                          <p:spTgt spid="21"/>
                                        </p:tgtEl>
                                        <p:attrNameLst>
                                          <p:attrName>ppt_h</p:attrName>
                                        </p:attrNameLst>
                                      </p:cBhvr>
                                      <p:tavLst>
                                        <p:tav tm="0">
                                          <p:val>
                                            <p:fltVal val="0"/>
                                          </p:val>
                                        </p:tav>
                                        <p:tav tm="100000">
                                          <p:val>
                                            <p:strVal val="#ppt_h"/>
                                          </p:val>
                                        </p:tav>
                                      </p:tavLst>
                                    </p:anim>
                                    <p:animEffect transition="in" filter="fade">
                                      <p:cBhvr>
                                        <p:cTn id="50" dur="500"/>
                                        <p:tgtEl>
                                          <p:spTgt spid="21"/>
                                        </p:tgtEl>
                                      </p:cBhvr>
                                    </p:animEffect>
                                  </p:childTnLst>
                                </p:cTn>
                              </p:par>
                            </p:childTnLst>
                          </p:cTn>
                        </p:par>
                        <p:par>
                          <p:cTn id="51" fill="hold">
                            <p:stCondLst>
                              <p:cond delay="4500"/>
                            </p:stCondLst>
                            <p:childTnLst>
                              <p:par>
                                <p:cTn id="52" presetID="2" presetClass="entr" presetSubtype="2" fill="hold" nodeType="afterEffect">
                                  <p:stCondLst>
                                    <p:cond delay="0"/>
                                  </p:stCondLst>
                                  <p:childTnLst>
                                    <p:set>
                                      <p:cBhvr>
                                        <p:cTn id="53" dur="1" fill="hold">
                                          <p:stCondLst>
                                            <p:cond delay="0"/>
                                          </p:stCondLst>
                                        </p:cTn>
                                        <p:tgtEl>
                                          <p:spTgt spid="36"/>
                                        </p:tgtEl>
                                        <p:attrNameLst>
                                          <p:attrName>style.visibility</p:attrName>
                                        </p:attrNameLst>
                                      </p:cBhvr>
                                      <p:to>
                                        <p:strVal val="visible"/>
                                      </p:to>
                                    </p:set>
                                    <p:anim calcmode="lin" valueType="num">
                                      <p:cBhvr additive="base">
                                        <p:cTn id="54" dur="500" fill="hold"/>
                                        <p:tgtEl>
                                          <p:spTgt spid="36"/>
                                        </p:tgtEl>
                                        <p:attrNameLst>
                                          <p:attrName>ppt_x</p:attrName>
                                        </p:attrNameLst>
                                      </p:cBhvr>
                                      <p:tavLst>
                                        <p:tav tm="0">
                                          <p:val>
                                            <p:strVal val="1+#ppt_w/2"/>
                                          </p:val>
                                        </p:tav>
                                        <p:tav tm="100000">
                                          <p:val>
                                            <p:strVal val="#ppt_x"/>
                                          </p:val>
                                        </p:tav>
                                      </p:tavLst>
                                    </p:anim>
                                    <p:anim calcmode="lin" valueType="num">
                                      <p:cBhvr additive="base">
                                        <p:cTn id="55" dur="5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0" grpId="0" animBg="1"/>
      <p:bldP spid="4" grpId="0" animBg="1"/>
      <p:bldP spid="8" grpId="0"/>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1273</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2017-11-05T22:04:36Z</dcterms:modified>
</cp:coreProperties>
</file>