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1826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CAADCD3-DC70-4640-9615-7FB153E2035B}"/>
              </a:ext>
            </a:extLst>
          </p:cNvPr>
          <p:cNvGrpSpPr/>
          <p:nvPr/>
        </p:nvGrpSpPr>
        <p:grpSpPr>
          <a:xfrm>
            <a:off x="4619202" y="1445191"/>
            <a:ext cx="3474720" cy="3474720"/>
            <a:chOff x="4519686" y="1427573"/>
            <a:chExt cx="3474720" cy="3474720"/>
          </a:xfrm>
          <a:effectLst>
            <a:outerShdw blurRad="50800" dist="38100" dir="18900000" algn="bl" rotWithShape="0">
              <a:prstClr val="black">
                <a:alpha val="40000"/>
              </a:prstClr>
            </a:outerShdw>
          </a:effectLst>
        </p:grpSpPr>
        <p:sp>
          <p:nvSpPr>
            <p:cNvPr id="8" name="Oval 7">
              <a:extLst>
                <a:ext uri="{FF2B5EF4-FFF2-40B4-BE49-F238E27FC236}">
                  <a16:creationId xmlns:a16="http://schemas.microsoft.com/office/drawing/2014/main" id="{8C869CBA-4115-482F-9031-CADD118977CE}"/>
                </a:ext>
              </a:extLst>
            </p:cNvPr>
            <p:cNvSpPr>
              <a:spLocks noChangeAspect="1"/>
            </p:cNvSpPr>
            <p:nvPr/>
          </p:nvSpPr>
          <p:spPr>
            <a:xfrm>
              <a:off x="4519686" y="1427573"/>
              <a:ext cx="3474720" cy="3474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40" name="Oval 39">
              <a:extLst>
                <a:ext uri="{FF2B5EF4-FFF2-40B4-BE49-F238E27FC236}">
                  <a16:creationId xmlns:a16="http://schemas.microsoft.com/office/drawing/2014/main" id="{CF4BD616-F5AB-44DC-B7D3-3480D804D70F}"/>
                </a:ext>
              </a:extLst>
            </p:cNvPr>
            <p:cNvSpPr>
              <a:spLocks noChangeAspect="1"/>
            </p:cNvSpPr>
            <p:nvPr/>
          </p:nvSpPr>
          <p:spPr>
            <a:xfrm>
              <a:off x="4646088" y="1562896"/>
              <a:ext cx="3200400" cy="3200400"/>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grpSp>
      <p:grpSp>
        <p:nvGrpSpPr>
          <p:cNvPr id="6" name="Group 5">
            <a:extLst>
              <a:ext uri="{FF2B5EF4-FFF2-40B4-BE49-F238E27FC236}">
                <a16:creationId xmlns:a16="http://schemas.microsoft.com/office/drawing/2014/main" id="{89A91021-313A-44F7-84F8-2EBE0227DBE1}"/>
              </a:ext>
            </a:extLst>
          </p:cNvPr>
          <p:cNvGrpSpPr/>
          <p:nvPr/>
        </p:nvGrpSpPr>
        <p:grpSpPr>
          <a:xfrm>
            <a:off x="9396855" y="1326183"/>
            <a:ext cx="2224709" cy="5538167"/>
            <a:chOff x="8998809" y="1326183"/>
            <a:chExt cx="2224709" cy="5538167"/>
          </a:xfrm>
        </p:grpSpPr>
        <p:sp>
          <p:nvSpPr>
            <p:cNvPr id="39" name="Freeform: Shape 38">
              <a:extLst>
                <a:ext uri="{FF2B5EF4-FFF2-40B4-BE49-F238E27FC236}">
                  <a16:creationId xmlns:a16="http://schemas.microsoft.com/office/drawing/2014/main" id="{A3A7AB3C-106A-41F1-9920-50A2C8DB45DB}"/>
                </a:ext>
              </a:extLst>
            </p:cNvPr>
            <p:cNvSpPr/>
            <p:nvPr/>
          </p:nvSpPr>
          <p:spPr>
            <a:xfrm>
              <a:off x="9746058" y="1805137"/>
              <a:ext cx="1477460" cy="5059213"/>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solidFill>
              <a:srgbClr val="7A7A7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3" name="Freeform: Shape 12">
              <a:extLst>
                <a:ext uri="{FF2B5EF4-FFF2-40B4-BE49-F238E27FC236}">
                  <a16:creationId xmlns:a16="http://schemas.microsoft.com/office/drawing/2014/main" id="{740CCE78-9CD6-419E-87DB-32B37B0B1A7C}"/>
                </a:ext>
              </a:extLst>
            </p:cNvPr>
            <p:cNvSpPr/>
            <p:nvPr/>
          </p:nvSpPr>
          <p:spPr>
            <a:xfrm rot="16200000">
              <a:off x="9871011" y="453981"/>
              <a:ext cx="478954" cy="2223358"/>
            </a:xfrm>
            <a:custGeom>
              <a:avLst/>
              <a:gdLst>
                <a:gd name="connsiteX0" fmla="*/ 478954 w 478954"/>
                <a:gd name="connsiteY0" fmla="*/ 0 h 2223358"/>
                <a:gd name="connsiteX1" fmla="*/ 478954 w 478954"/>
                <a:gd name="connsiteY1" fmla="*/ 1456870 h 2223358"/>
                <a:gd name="connsiteX2" fmla="*/ 0 w 478954"/>
                <a:gd name="connsiteY2" fmla="*/ 2223358 h 2223358"/>
                <a:gd name="connsiteX3" fmla="*/ 0 w 478954"/>
                <a:gd name="connsiteY3" fmla="*/ 750599 h 2223358"/>
              </a:gdLst>
              <a:ahLst/>
              <a:cxnLst>
                <a:cxn ang="0">
                  <a:pos x="connsiteX0" y="connsiteY0"/>
                </a:cxn>
                <a:cxn ang="0">
                  <a:pos x="connsiteX1" y="connsiteY1"/>
                </a:cxn>
                <a:cxn ang="0">
                  <a:pos x="connsiteX2" y="connsiteY2"/>
                </a:cxn>
                <a:cxn ang="0">
                  <a:pos x="connsiteX3" y="connsiteY3"/>
                </a:cxn>
              </a:cxnLst>
              <a:rect l="l" t="t" r="r" b="b"/>
              <a:pathLst>
                <a:path w="478954" h="2223358">
                  <a:moveTo>
                    <a:pt x="478954" y="0"/>
                  </a:moveTo>
                  <a:lnTo>
                    <a:pt x="478954" y="1456870"/>
                  </a:lnTo>
                  <a:lnTo>
                    <a:pt x="0" y="2223358"/>
                  </a:lnTo>
                  <a:lnTo>
                    <a:pt x="0" y="750599"/>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8" name="Freeform: Shape 37">
              <a:extLst>
                <a:ext uri="{FF2B5EF4-FFF2-40B4-BE49-F238E27FC236}">
                  <a16:creationId xmlns:a16="http://schemas.microsoft.com/office/drawing/2014/main" id="{5A8A53CE-344D-47A8-BA64-51239ED2A276}"/>
                </a:ext>
              </a:extLst>
            </p:cNvPr>
            <p:cNvSpPr/>
            <p:nvPr/>
          </p:nvSpPr>
          <p:spPr>
            <a:xfrm>
              <a:off x="8998809" y="1326183"/>
              <a:ext cx="748600" cy="5531817"/>
            </a:xfrm>
            <a:custGeom>
              <a:avLst/>
              <a:gdLst>
                <a:gd name="connsiteX0" fmla="*/ 0 w 748600"/>
                <a:gd name="connsiteY0" fmla="*/ 7161 h 5531817"/>
                <a:gd name="connsiteX1" fmla="*/ 739378 w 748600"/>
                <a:gd name="connsiteY1" fmla="*/ 478955 h 5531817"/>
                <a:gd name="connsiteX2" fmla="*/ 748600 w 748600"/>
                <a:gd name="connsiteY2" fmla="*/ 478955 h 5531817"/>
                <a:gd name="connsiteX3" fmla="*/ 748600 w 748600"/>
                <a:gd name="connsiteY3" fmla="*/ 5531817 h 5531817"/>
                <a:gd name="connsiteX4" fmla="*/ 0 w 748600"/>
                <a:gd name="connsiteY4" fmla="*/ 5531817 h 5531817"/>
                <a:gd name="connsiteX5" fmla="*/ 0 w 748600"/>
                <a:gd name="connsiteY5" fmla="*/ 0 h 5531817"/>
                <a:gd name="connsiteX6" fmla="*/ 748600 w 748600"/>
                <a:gd name="connsiteY6" fmla="*/ 0 h 5531817"/>
                <a:gd name="connsiteX7" fmla="*/ 748600 w 748600"/>
                <a:gd name="connsiteY7" fmla="*/ 1 h 5531817"/>
                <a:gd name="connsiteX8" fmla="*/ 0 w 748600"/>
                <a:gd name="connsiteY8" fmla="*/ 1 h 5531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8600" h="5531817">
                  <a:moveTo>
                    <a:pt x="0" y="7161"/>
                  </a:moveTo>
                  <a:lnTo>
                    <a:pt x="739378" y="478955"/>
                  </a:lnTo>
                  <a:lnTo>
                    <a:pt x="748600" y="478955"/>
                  </a:lnTo>
                  <a:lnTo>
                    <a:pt x="748600" y="5531817"/>
                  </a:lnTo>
                  <a:lnTo>
                    <a:pt x="0" y="5531817"/>
                  </a:lnTo>
                  <a:close/>
                  <a:moveTo>
                    <a:pt x="0" y="0"/>
                  </a:moveTo>
                  <a:lnTo>
                    <a:pt x="748600" y="0"/>
                  </a:lnTo>
                  <a:lnTo>
                    <a:pt x="748600" y="1"/>
                  </a:lnTo>
                  <a:lnTo>
                    <a:pt x="0" y="1"/>
                  </a:ln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2701A27E-B2CF-4143-91DC-7D532EFDE323}"/>
              </a:ext>
            </a:extLst>
          </p:cNvPr>
          <p:cNvGrpSpPr/>
          <p:nvPr/>
        </p:nvGrpSpPr>
        <p:grpSpPr>
          <a:xfrm>
            <a:off x="7785000" y="2620093"/>
            <a:ext cx="2233653" cy="4237907"/>
            <a:chOff x="7386954" y="2620093"/>
            <a:chExt cx="2233653" cy="4237907"/>
          </a:xfrm>
        </p:grpSpPr>
        <p:sp>
          <p:nvSpPr>
            <p:cNvPr id="37" name="Freeform: Shape 36">
              <a:extLst>
                <a:ext uri="{FF2B5EF4-FFF2-40B4-BE49-F238E27FC236}">
                  <a16:creationId xmlns:a16="http://schemas.microsoft.com/office/drawing/2014/main" id="{B737FC40-3F1C-4ABA-BDEE-9F97797E7876}"/>
                </a:ext>
              </a:extLst>
            </p:cNvPr>
            <p:cNvSpPr/>
            <p:nvPr/>
          </p:nvSpPr>
          <p:spPr>
            <a:xfrm>
              <a:off x="8143147" y="3099048"/>
              <a:ext cx="1477460" cy="3758952"/>
            </a:xfrm>
            <a:custGeom>
              <a:avLst/>
              <a:gdLst>
                <a:gd name="connsiteX0" fmla="*/ 0 w 1477460"/>
                <a:gd name="connsiteY0" fmla="*/ 0 h 3758952"/>
                <a:gd name="connsiteX1" fmla="*/ 4701 w 1477460"/>
                <a:gd name="connsiteY1" fmla="*/ 0 h 3758952"/>
                <a:gd name="connsiteX2" fmla="*/ 1477460 w 1477460"/>
                <a:gd name="connsiteY2" fmla="*/ 0 h 3758952"/>
                <a:gd name="connsiteX3" fmla="*/ 1477460 w 1477460"/>
                <a:gd name="connsiteY3" fmla="*/ 3758952 h 3758952"/>
                <a:gd name="connsiteX4" fmla="*/ 0 w 1477460"/>
                <a:gd name="connsiteY4" fmla="*/ 3758952 h 3758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7460" h="3758952">
                  <a:moveTo>
                    <a:pt x="0" y="0"/>
                  </a:moveTo>
                  <a:lnTo>
                    <a:pt x="4701" y="0"/>
                  </a:lnTo>
                  <a:lnTo>
                    <a:pt x="1477460" y="0"/>
                  </a:lnTo>
                  <a:lnTo>
                    <a:pt x="1477460" y="3758952"/>
                  </a:lnTo>
                  <a:lnTo>
                    <a:pt x="0" y="3758952"/>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4" name="Freeform: Shape 13">
              <a:extLst>
                <a:ext uri="{FF2B5EF4-FFF2-40B4-BE49-F238E27FC236}">
                  <a16:creationId xmlns:a16="http://schemas.microsoft.com/office/drawing/2014/main" id="{FAB478CD-4348-4C41-9C4F-B1BDE5E3D2CA}"/>
                </a:ext>
              </a:extLst>
            </p:cNvPr>
            <p:cNvSpPr/>
            <p:nvPr/>
          </p:nvSpPr>
          <p:spPr>
            <a:xfrm rot="16200000">
              <a:off x="8259156" y="1747891"/>
              <a:ext cx="478954" cy="2223358"/>
            </a:xfrm>
            <a:custGeom>
              <a:avLst/>
              <a:gdLst>
                <a:gd name="connsiteX0" fmla="*/ 478954 w 478954"/>
                <a:gd name="connsiteY0" fmla="*/ 0 h 2223358"/>
                <a:gd name="connsiteX1" fmla="*/ 478954 w 478954"/>
                <a:gd name="connsiteY1" fmla="*/ 1456870 h 2223358"/>
                <a:gd name="connsiteX2" fmla="*/ 0 w 478954"/>
                <a:gd name="connsiteY2" fmla="*/ 2223358 h 2223358"/>
                <a:gd name="connsiteX3" fmla="*/ 0 w 478954"/>
                <a:gd name="connsiteY3" fmla="*/ 750599 h 2223358"/>
              </a:gdLst>
              <a:ahLst/>
              <a:cxnLst>
                <a:cxn ang="0">
                  <a:pos x="connsiteX0" y="connsiteY0"/>
                </a:cxn>
                <a:cxn ang="0">
                  <a:pos x="connsiteX1" y="connsiteY1"/>
                </a:cxn>
                <a:cxn ang="0">
                  <a:pos x="connsiteX2" y="connsiteY2"/>
                </a:cxn>
                <a:cxn ang="0">
                  <a:pos x="connsiteX3" y="connsiteY3"/>
                </a:cxn>
              </a:cxnLst>
              <a:rect l="l" t="t" r="r" b="b"/>
              <a:pathLst>
                <a:path w="478954" h="2223358">
                  <a:moveTo>
                    <a:pt x="478954" y="0"/>
                  </a:moveTo>
                  <a:lnTo>
                    <a:pt x="478954" y="1456870"/>
                  </a:lnTo>
                  <a:lnTo>
                    <a:pt x="0" y="2223358"/>
                  </a:lnTo>
                  <a:lnTo>
                    <a:pt x="0" y="750599"/>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6" name="Freeform: Shape 35">
              <a:extLst>
                <a:ext uri="{FF2B5EF4-FFF2-40B4-BE49-F238E27FC236}">
                  <a16:creationId xmlns:a16="http://schemas.microsoft.com/office/drawing/2014/main" id="{914101A8-CCAF-4465-9414-C9485E90724A}"/>
                </a:ext>
              </a:extLst>
            </p:cNvPr>
            <p:cNvSpPr/>
            <p:nvPr/>
          </p:nvSpPr>
          <p:spPr>
            <a:xfrm>
              <a:off x="7408470" y="2620093"/>
              <a:ext cx="736028" cy="4237907"/>
            </a:xfrm>
            <a:custGeom>
              <a:avLst/>
              <a:gdLst>
                <a:gd name="connsiteX0" fmla="*/ 0 w 736028"/>
                <a:gd name="connsiteY0" fmla="*/ 7161 h 4237907"/>
                <a:gd name="connsiteX1" fmla="*/ 736028 w 736028"/>
                <a:gd name="connsiteY1" fmla="*/ 476818 h 4237907"/>
                <a:gd name="connsiteX2" fmla="*/ 736028 w 736028"/>
                <a:gd name="connsiteY2" fmla="*/ 4237907 h 4237907"/>
                <a:gd name="connsiteX3" fmla="*/ 0 w 736028"/>
                <a:gd name="connsiteY3" fmla="*/ 4237907 h 4237907"/>
                <a:gd name="connsiteX4" fmla="*/ 0 w 736028"/>
                <a:gd name="connsiteY4" fmla="*/ 0 h 4237907"/>
                <a:gd name="connsiteX5" fmla="*/ 736028 w 736028"/>
                <a:gd name="connsiteY5" fmla="*/ 0 h 4237907"/>
                <a:gd name="connsiteX6" fmla="*/ 736028 w 736028"/>
                <a:gd name="connsiteY6" fmla="*/ 1 h 4237907"/>
                <a:gd name="connsiteX7" fmla="*/ 0 w 736028"/>
                <a:gd name="connsiteY7" fmla="*/ 1 h 4237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6028" h="4237907">
                  <a:moveTo>
                    <a:pt x="0" y="7161"/>
                  </a:moveTo>
                  <a:lnTo>
                    <a:pt x="736028" y="476818"/>
                  </a:lnTo>
                  <a:lnTo>
                    <a:pt x="736028" y="4237907"/>
                  </a:lnTo>
                  <a:lnTo>
                    <a:pt x="0" y="4237907"/>
                  </a:lnTo>
                  <a:close/>
                  <a:moveTo>
                    <a:pt x="0" y="0"/>
                  </a:moveTo>
                  <a:lnTo>
                    <a:pt x="736028" y="0"/>
                  </a:lnTo>
                  <a:lnTo>
                    <a:pt x="736028" y="1"/>
                  </a:lnTo>
                  <a:lnTo>
                    <a:pt x="0" y="1"/>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grpSp>
        <p:nvGrpSpPr>
          <p:cNvPr id="3" name="Group 2">
            <a:extLst>
              <a:ext uri="{FF2B5EF4-FFF2-40B4-BE49-F238E27FC236}">
                <a16:creationId xmlns:a16="http://schemas.microsoft.com/office/drawing/2014/main" id="{15B97761-6C43-410A-A255-A14615108EAE}"/>
              </a:ext>
            </a:extLst>
          </p:cNvPr>
          <p:cNvGrpSpPr/>
          <p:nvPr/>
        </p:nvGrpSpPr>
        <p:grpSpPr>
          <a:xfrm>
            <a:off x="6225142" y="3696042"/>
            <a:ext cx="2223358" cy="3161958"/>
            <a:chOff x="5827096" y="3696042"/>
            <a:chExt cx="2223358" cy="3161958"/>
          </a:xfrm>
        </p:grpSpPr>
        <p:sp>
          <p:nvSpPr>
            <p:cNvPr id="35" name="Freeform: Shape 34">
              <a:extLst>
                <a:ext uri="{FF2B5EF4-FFF2-40B4-BE49-F238E27FC236}">
                  <a16:creationId xmlns:a16="http://schemas.microsoft.com/office/drawing/2014/main" id="{2F39E8CE-5343-4979-87D2-C926C91B5B1D}"/>
                </a:ext>
              </a:extLst>
            </p:cNvPr>
            <p:cNvSpPr/>
            <p:nvPr/>
          </p:nvSpPr>
          <p:spPr>
            <a:xfrm>
              <a:off x="6572994" y="4174995"/>
              <a:ext cx="1477460" cy="2683005"/>
            </a:xfrm>
            <a:custGeom>
              <a:avLst/>
              <a:gdLst>
                <a:gd name="connsiteX0" fmla="*/ 1466236 w 1477460"/>
                <a:gd name="connsiteY0" fmla="*/ 0 h 2683005"/>
                <a:gd name="connsiteX1" fmla="*/ 1477460 w 1477460"/>
                <a:gd name="connsiteY1" fmla="*/ 0 h 2683005"/>
                <a:gd name="connsiteX2" fmla="*/ 1477460 w 1477460"/>
                <a:gd name="connsiteY2" fmla="*/ 2683005 h 2683005"/>
                <a:gd name="connsiteX3" fmla="*/ 0 w 1477460"/>
                <a:gd name="connsiteY3" fmla="*/ 2683005 h 2683005"/>
                <a:gd name="connsiteX4" fmla="*/ 0 w 1477460"/>
                <a:gd name="connsiteY4" fmla="*/ 2 h 2683005"/>
                <a:gd name="connsiteX5" fmla="*/ 1466239 w 1477460"/>
                <a:gd name="connsiteY5" fmla="*/ 2 h 2683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2683005">
                  <a:moveTo>
                    <a:pt x="1466236" y="0"/>
                  </a:moveTo>
                  <a:lnTo>
                    <a:pt x="1477460" y="0"/>
                  </a:lnTo>
                  <a:lnTo>
                    <a:pt x="1477460" y="2683005"/>
                  </a:lnTo>
                  <a:lnTo>
                    <a:pt x="0" y="2683005"/>
                  </a:lnTo>
                  <a:lnTo>
                    <a:pt x="0" y="2"/>
                  </a:lnTo>
                  <a:lnTo>
                    <a:pt x="1466239" y="2"/>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5" name="Freeform: Shape 14">
              <a:extLst>
                <a:ext uri="{FF2B5EF4-FFF2-40B4-BE49-F238E27FC236}">
                  <a16:creationId xmlns:a16="http://schemas.microsoft.com/office/drawing/2014/main" id="{916C72B1-2532-46F2-A380-7C2D449BA1DF}"/>
                </a:ext>
              </a:extLst>
            </p:cNvPr>
            <p:cNvSpPr/>
            <p:nvPr/>
          </p:nvSpPr>
          <p:spPr>
            <a:xfrm rot="16200000">
              <a:off x="6699298" y="2823840"/>
              <a:ext cx="478954" cy="2223358"/>
            </a:xfrm>
            <a:custGeom>
              <a:avLst/>
              <a:gdLst>
                <a:gd name="connsiteX0" fmla="*/ 478954 w 478954"/>
                <a:gd name="connsiteY0" fmla="*/ 0 h 2223358"/>
                <a:gd name="connsiteX1" fmla="*/ 478954 w 478954"/>
                <a:gd name="connsiteY1" fmla="*/ 1456870 h 2223358"/>
                <a:gd name="connsiteX2" fmla="*/ 0 w 478954"/>
                <a:gd name="connsiteY2" fmla="*/ 2223358 h 2223358"/>
                <a:gd name="connsiteX3" fmla="*/ 0 w 478954"/>
                <a:gd name="connsiteY3" fmla="*/ 750599 h 2223358"/>
              </a:gdLst>
              <a:ahLst/>
              <a:cxnLst>
                <a:cxn ang="0">
                  <a:pos x="connsiteX0" y="connsiteY0"/>
                </a:cxn>
                <a:cxn ang="0">
                  <a:pos x="connsiteX1" y="connsiteY1"/>
                </a:cxn>
                <a:cxn ang="0">
                  <a:pos x="connsiteX2" y="connsiteY2"/>
                </a:cxn>
                <a:cxn ang="0">
                  <a:pos x="connsiteX3" y="connsiteY3"/>
                </a:cxn>
              </a:cxnLst>
              <a:rect l="l" t="t" r="r" b="b"/>
              <a:pathLst>
                <a:path w="478954" h="2223358">
                  <a:moveTo>
                    <a:pt x="478954" y="0"/>
                  </a:moveTo>
                  <a:lnTo>
                    <a:pt x="478954" y="1456870"/>
                  </a:lnTo>
                  <a:lnTo>
                    <a:pt x="0" y="2223358"/>
                  </a:lnTo>
                  <a:lnTo>
                    <a:pt x="0" y="750599"/>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4" name="Freeform: Shape 33">
              <a:extLst>
                <a:ext uri="{FF2B5EF4-FFF2-40B4-BE49-F238E27FC236}">
                  <a16:creationId xmlns:a16="http://schemas.microsoft.com/office/drawing/2014/main" id="{2608A407-27C1-4E93-8BA3-0F16F595A80C}"/>
                </a:ext>
              </a:extLst>
            </p:cNvPr>
            <p:cNvSpPr/>
            <p:nvPr/>
          </p:nvSpPr>
          <p:spPr>
            <a:xfrm>
              <a:off x="5827096" y="3696042"/>
              <a:ext cx="756584" cy="3161958"/>
            </a:xfrm>
            <a:custGeom>
              <a:avLst/>
              <a:gdLst>
                <a:gd name="connsiteX0" fmla="*/ 0 w 756584"/>
                <a:gd name="connsiteY0" fmla="*/ 7161 h 3161958"/>
                <a:gd name="connsiteX1" fmla="*/ 739378 w 756584"/>
                <a:gd name="connsiteY1" fmla="*/ 478955 h 3161958"/>
                <a:gd name="connsiteX2" fmla="*/ 756584 w 756584"/>
                <a:gd name="connsiteY2" fmla="*/ 478955 h 3161958"/>
                <a:gd name="connsiteX3" fmla="*/ 756584 w 756584"/>
                <a:gd name="connsiteY3" fmla="*/ 3161958 h 3161958"/>
                <a:gd name="connsiteX4" fmla="*/ 0 w 756584"/>
                <a:gd name="connsiteY4" fmla="*/ 3161958 h 3161958"/>
                <a:gd name="connsiteX5" fmla="*/ 0 w 756584"/>
                <a:gd name="connsiteY5" fmla="*/ 0 h 3161958"/>
                <a:gd name="connsiteX6" fmla="*/ 756584 w 756584"/>
                <a:gd name="connsiteY6" fmla="*/ 0 h 3161958"/>
                <a:gd name="connsiteX7" fmla="*/ 756584 w 756584"/>
                <a:gd name="connsiteY7" fmla="*/ 1 h 3161958"/>
                <a:gd name="connsiteX8" fmla="*/ 0 w 756584"/>
                <a:gd name="connsiteY8" fmla="*/ 1 h 3161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6584" h="3161958">
                  <a:moveTo>
                    <a:pt x="0" y="7161"/>
                  </a:moveTo>
                  <a:lnTo>
                    <a:pt x="739378" y="478955"/>
                  </a:lnTo>
                  <a:lnTo>
                    <a:pt x="756584" y="478955"/>
                  </a:lnTo>
                  <a:lnTo>
                    <a:pt x="756584" y="3161958"/>
                  </a:lnTo>
                  <a:lnTo>
                    <a:pt x="0" y="3161958"/>
                  </a:lnTo>
                  <a:close/>
                  <a:moveTo>
                    <a:pt x="0" y="0"/>
                  </a:moveTo>
                  <a:lnTo>
                    <a:pt x="756584" y="0"/>
                  </a:lnTo>
                  <a:lnTo>
                    <a:pt x="756584" y="1"/>
                  </a:lnTo>
                  <a:lnTo>
                    <a:pt x="0" y="1"/>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grpSp>
      <p:grpSp>
        <p:nvGrpSpPr>
          <p:cNvPr id="2" name="Group 1">
            <a:extLst>
              <a:ext uri="{FF2B5EF4-FFF2-40B4-BE49-F238E27FC236}">
                <a16:creationId xmlns:a16="http://schemas.microsoft.com/office/drawing/2014/main" id="{F1DE0783-765F-4BA0-8B1C-A1595B43749F}"/>
              </a:ext>
            </a:extLst>
          </p:cNvPr>
          <p:cNvGrpSpPr/>
          <p:nvPr/>
        </p:nvGrpSpPr>
        <p:grpSpPr>
          <a:xfrm>
            <a:off x="4621292" y="4771989"/>
            <a:ext cx="2223358" cy="2086011"/>
            <a:chOff x="4223246" y="4771989"/>
            <a:chExt cx="2223358" cy="2086011"/>
          </a:xfrm>
        </p:grpSpPr>
        <p:sp>
          <p:nvSpPr>
            <p:cNvPr id="32" name="Freeform: Shape 31">
              <a:extLst>
                <a:ext uri="{FF2B5EF4-FFF2-40B4-BE49-F238E27FC236}">
                  <a16:creationId xmlns:a16="http://schemas.microsoft.com/office/drawing/2014/main" id="{E5A97EF4-2812-4EE0-BA63-BB760A2BF9A5}"/>
                </a:ext>
              </a:extLst>
            </p:cNvPr>
            <p:cNvSpPr/>
            <p:nvPr/>
          </p:nvSpPr>
          <p:spPr>
            <a:xfrm>
              <a:off x="4233756" y="4771989"/>
              <a:ext cx="731562" cy="2086011"/>
            </a:xfrm>
            <a:custGeom>
              <a:avLst/>
              <a:gdLst>
                <a:gd name="connsiteX0" fmla="*/ 0 w 731562"/>
                <a:gd name="connsiteY0" fmla="*/ 7162 h 2086011"/>
                <a:gd name="connsiteX1" fmla="*/ 731562 w 731562"/>
                <a:gd name="connsiteY1" fmla="*/ 473969 h 2086011"/>
                <a:gd name="connsiteX2" fmla="*/ 731562 w 731562"/>
                <a:gd name="connsiteY2" fmla="*/ 2086011 h 2086011"/>
                <a:gd name="connsiteX3" fmla="*/ 0 w 731562"/>
                <a:gd name="connsiteY3" fmla="*/ 2086011 h 2086011"/>
                <a:gd name="connsiteX4" fmla="*/ 0 w 731562"/>
                <a:gd name="connsiteY4" fmla="*/ 0 h 2086011"/>
                <a:gd name="connsiteX5" fmla="*/ 731562 w 731562"/>
                <a:gd name="connsiteY5" fmla="*/ 0 h 2086011"/>
                <a:gd name="connsiteX6" fmla="*/ 731562 w 731562"/>
                <a:gd name="connsiteY6" fmla="*/ 2 h 2086011"/>
                <a:gd name="connsiteX7" fmla="*/ 0 w 731562"/>
                <a:gd name="connsiteY7" fmla="*/ 2 h 2086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1562" h="2086011">
                  <a:moveTo>
                    <a:pt x="0" y="7162"/>
                  </a:moveTo>
                  <a:lnTo>
                    <a:pt x="731562" y="473969"/>
                  </a:lnTo>
                  <a:lnTo>
                    <a:pt x="731562" y="2086011"/>
                  </a:lnTo>
                  <a:lnTo>
                    <a:pt x="0" y="2086011"/>
                  </a:lnTo>
                  <a:close/>
                  <a:moveTo>
                    <a:pt x="0" y="0"/>
                  </a:moveTo>
                  <a:lnTo>
                    <a:pt x="731562" y="0"/>
                  </a:lnTo>
                  <a:lnTo>
                    <a:pt x="731562" y="2"/>
                  </a:lnTo>
                  <a:lnTo>
                    <a:pt x="0" y="2"/>
                  </a:ln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3" name="Freeform: Shape 32">
              <a:extLst>
                <a:ext uri="{FF2B5EF4-FFF2-40B4-BE49-F238E27FC236}">
                  <a16:creationId xmlns:a16="http://schemas.microsoft.com/office/drawing/2014/main" id="{71ECBBEB-5D70-46B0-A065-68941D36038C}"/>
                </a:ext>
              </a:extLst>
            </p:cNvPr>
            <p:cNvSpPr/>
            <p:nvPr/>
          </p:nvSpPr>
          <p:spPr>
            <a:xfrm>
              <a:off x="4958386" y="5250944"/>
              <a:ext cx="1477460" cy="1607056"/>
            </a:xfrm>
            <a:custGeom>
              <a:avLst/>
              <a:gdLst>
                <a:gd name="connsiteX0" fmla="*/ 0 w 1477460"/>
                <a:gd name="connsiteY0" fmla="*/ 0 h 1607056"/>
                <a:gd name="connsiteX1" fmla="*/ 4237 w 1477460"/>
                <a:gd name="connsiteY1" fmla="*/ 0 h 1607056"/>
                <a:gd name="connsiteX2" fmla="*/ 4238 w 1477460"/>
                <a:gd name="connsiteY2" fmla="*/ 1 h 1607056"/>
                <a:gd name="connsiteX3" fmla="*/ 1476997 w 1477460"/>
                <a:gd name="connsiteY3" fmla="*/ 1 h 1607056"/>
                <a:gd name="connsiteX4" fmla="*/ 1476996 w 1477460"/>
                <a:gd name="connsiteY4" fmla="*/ 0 h 1607056"/>
                <a:gd name="connsiteX5" fmla="*/ 1477460 w 1477460"/>
                <a:gd name="connsiteY5" fmla="*/ 0 h 1607056"/>
                <a:gd name="connsiteX6" fmla="*/ 1477460 w 1477460"/>
                <a:gd name="connsiteY6" fmla="*/ 1607056 h 1607056"/>
                <a:gd name="connsiteX7" fmla="*/ 0 w 1477460"/>
                <a:gd name="connsiteY7" fmla="*/ 1607056 h 1607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7460" h="1607056">
                  <a:moveTo>
                    <a:pt x="0" y="0"/>
                  </a:moveTo>
                  <a:lnTo>
                    <a:pt x="4237" y="0"/>
                  </a:lnTo>
                  <a:lnTo>
                    <a:pt x="4238" y="1"/>
                  </a:lnTo>
                  <a:lnTo>
                    <a:pt x="1476997" y="1"/>
                  </a:lnTo>
                  <a:lnTo>
                    <a:pt x="1476996" y="0"/>
                  </a:lnTo>
                  <a:lnTo>
                    <a:pt x="1477460" y="0"/>
                  </a:lnTo>
                  <a:lnTo>
                    <a:pt x="1477460" y="1607056"/>
                  </a:lnTo>
                  <a:lnTo>
                    <a:pt x="0" y="1607056"/>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16" name="Freeform: Shape 15">
              <a:extLst>
                <a:ext uri="{FF2B5EF4-FFF2-40B4-BE49-F238E27FC236}">
                  <a16:creationId xmlns:a16="http://schemas.microsoft.com/office/drawing/2014/main" id="{004F674B-5008-445F-96AD-905614DAFF76}"/>
                </a:ext>
              </a:extLst>
            </p:cNvPr>
            <p:cNvSpPr/>
            <p:nvPr/>
          </p:nvSpPr>
          <p:spPr>
            <a:xfrm rot="16200000">
              <a:off x="5095448" y="3899788"/>
              <a:ext cx="478954" cy="2223358"/>
            </a:xfrm>
            <a:custGeom>
              <a:avLst/>
              <a:gdLst>
                <a:gd name="connsiteX0" fmla="*/ 478954 w 478954"/>
                <a:gd name="connsiteY0" fmla="*/ 0 h 2223358"/>
                <a:gd name="connsiteX1" fmla="*/ 478954 w 478954"/>
                <a:gd name="connsiteY1" fmla="*/ 1456870 h 2223358"/>
                <a:gd name="connsiteX2" fmla="*/ 0 w 478954"/>
                <a:gd name="connsiteY2" fmla="*/ 2223358 h 2223358"/>
                <a:gd name="connsiteX3" fmla="*/ 0 w 478954"/>
                <a:gd name="connsiteY3" fmla="*/ 750599 h 2223358"/>
              </a:gdLst>
              <a:ahLst/>
              <a:cxnLst>
                <a:cxn ang="0">
                  <a:pos x="connsiteX0" y="connsiteY0"/>
                </a:cxn>
                <a:cxn ang="0">
                  <a:pos x="connsiteX1" y="connsiteY1"/>
                </a:cxn>
                <a:cxn ang="0">
                  <a:pos x="connsiteX2" y="connsiteY2"/>
                </a:cxn>
                <a:cxn ang="0">
                  <a:pos x="connsiteX3" y="connsiteY3"/>
                </a:cxn>
              </a:cxnLst>
              <a:rect l="l" t="t" r="r" b="b"/>
              <a:pathLst>
                <a:path w="478954" h="2223358">
                  <a:moveTo>
                    <a:pt x="478954" y="0"/>
                  </a:moveTo>
                  <a:lnTo>
                    <a:pt x="478954" y="1456870"/>
                  </a:lnTo>
                  <a:lnTo>
                    <a:pt x="0" y="2223358"/>
                  </a:lnTo>
                  <a:lnTo>
                    <a:pt x="0" y="750599"/>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sp>
        <p:nvSpPr>
          <p:cNvPr id="42" name="Oval 41">
            <a:extLst>
              <a:ext uri="{FF2B5EF4-FFF2-40B4-BE49-F238E27FC236}">
                <a16:creationId xmlns:a16="http://schemas.microsoft.com/office/drawing/2014/main" id="{9B84A21A-9B6B-4609-B76B-F291326CE11E}"/>
              </a:ext>
            </a:extLst>
          </p:cNvPr>
          <p:cNvSpPr>
            <a:spLocks noChangeAspect="1"/>
          </p:cNvSpPr>
          <p:nvPr/>
        </p:nvSpPr>
        <p:spPr>
          <a:xfrm>
            <a:off x="520579" y="1618467"/>
            <a:ext cx="822960" cy="822959"/>
          </a:xfrm>
          <a:prstGeom prst="ellipse">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62" name="Oval 61">
            <a:extLst>
              <a:ext uri="{FF2B5EF4-FFF2-40B4-BE49-F238E27FC236}">
                <a16:creationId xmlns:a16="http://schemas.microsoft.com/office/drawing/2014/main" id="{3710FC25-2EF4-4825-AFDD-421293D20F3C}"/>
              </a:ext>
            </a:extLst>
          </p:cNvPr>
          <p:cNvSpPr>
            <a:spLocks noChangeAspect="1"/>
          </p:cNvSpPr>
          <p:nvPr/>
        </p:nvSpPr>
        <p:spPr>
          <a:xfrm>
            <a:off x="520579" y="2741357"/>
            <a:ext cx="822960" cy="822959"/>
          </a:xfrm>
          <a:prstGeom prst="ellipse">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63" name="Oval 62">
            <a:extLst>
              <a:ext uri="{FF2B5EF4-FFF2-40B4-BE49-F238E27FC236}">
                <a16:creationId xmlns:a16="http://schemas.microsoft.com/office/drawing/2014/main" id="{040F06F8-2D36-4776-B185-823BD7446331}"/>
              </a:ext>
            </a:extLst>
          </p:cNvPr>
          <p:cNvSpPr>
            <a:spLocks noChangeAspect="1"/>
          </p:cNvSpPr>
          <p:nvPr/>
        </p:nvSpPr>
        <p:spPr>
          <a:xfrm>
            <a:off x="520579" y="3864247"/>
            <a:ext cx="822960" cy="822959"/>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64" name="Oval 63">
            <a:extLst>
              <a:ext uri="{FF2B5EF4-FFF2-40B4-BE49-F238E27FC236}">
                <a16:creationId xmlns:a16="http://schemas.microsoft.com/office/drawing/2014/main" id="{EE733C07-BB9B-4BE9-B4EA-C3F85B51161F}"/>
              </a:ext>
            </a:extLst>
          </p:cNvPr>
          <p:cNvSpPr>
            <a:spLocks noChangeAspect="1"/>
          </p:cNvSpPr>
          <p:nvPr/>
        </p:nvSpPr>
        <p:spPr>
          <a:xfrm>
            <a:off x="520579" y="4987137"/>
            <a:ext cx="822960" cy="822959"/>
          </a:xfrm>
          <a:prstGeom prst="ellipse">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65" name="TextBox 64">
            <a:extLst>
              <a:ext uri="{FF2B5EF4-FFF2-40B4-BE49-F238E27FC236}">
                <a16:creationId xmlns:a16="http://schemas.microsoft.com/office/drawing/2014/main" id="{7A742786-C805-43E1-B920-34CF9A25A42F}"/>
              </a:ext>
            </a:extLst>
          </p:cNvPr>
          <p:cNvSpPr txBox="1"/>
          <p:nvPr/>
        </p:nvSpPr>
        <p:spPr>
          <a:xfrm>
            <a:off x="1417343" y="4934030"/>
            <a:ext cx="3200400" cy="929485"/>
          </a:xfrm>
          <a:prstGeom prst="rect">
            <a:avLst/>
          </a:prstGeom>
          <a:noFill/>
        </p:spPr>
        <p:txBody>
          <a:bodyPr wrap="square" rtlCol="0">
            <a:spAutoFit/>
          </a:bodyPr>
          <a:lstStyle/>
          <a:p>
            <a:pPr defTabSz="1219170">
              <a:spcBef>
                <a:spcPct val="20000"/>
              </a:spcBef>
              <a:defRPr/>
            </a:pPr>
            <a:r>
              <a:rPr lang="en-US" sz="1600" b="1" dirty="0">
                <a:solidFill>
                  <a:srgbClr val="54823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581D2736-A0CF-4105-8F75-49CF994691F3}"/>
              </a:ext>
            </a:extLst>
          </p:cNvPr>
          <p:cNvSpPr txBox="1"/>
          <p:nvPr/>
        </p:nvSpPr>
        <p:spPr>
          <a:xfrm>
            <a:off x="1425495" y="3809561"/>
            <a:ext cx="32004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D1628315-0377-42D6-8C6F-81A45902E82B}"/>
              </a:ext>
            </a:extLst>
          </p:cNvPr>
          <p:cNvSpPr txBox="1"/>
          <p:nvPr/>
        </p:nvSpPr>
        <p:spPr>
          <a:xfrm>
            <a:off x="1419296" y="2642068"/>
            <a:ext cx="32004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8" name="TextBox 67">
            <a:extLst>
              <a:ext uri="{FF2B5EF4-FFF2-40B4-BE49-F238E27FC236}">
                <a16:creationId xmlns:a16="http://schemas.microsoft.com/office/drawing/2014/main" id="{5061667A-201D-4778-9DDD-0966E7D2D383}"/>
              </a:ext>
            </a:extLst>
          </p:cNvPr>
          <p:cNvSpPr txBox="1"/>
          <p:nvPr/>
        </p:nvSpPr>
        <p:spPr>
          <a:xfrm>
            <a:off x="1427448" y="1517599"/>
            <a:ext cx="3200400" cy="929485"/>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Freeform 9">
            <a:extLst>
              <a:ext uri="{FF2B5EF4-FFF2-40B4-BE49-F238E27FC236}">
                <a16:creationId xmlns:a16="http://schemas.microsoft.com/office/drawing/2014/main" id="{E2D5F9D9-EF8A-4B6E-A0A4-4671CC8C3F3D}"/>
              </a:ext>
            </a:extLst>
          </p:cNvPr>
          <p:cNvSpPr>
            <a:spLocks noEditPoints="1"/>
          </p:cNvSpPr>
          <p:nvPr/>
        </p:nvSpPr>
        <p:spPr bwMode="auto">
          <a:xfrm>
            <a:off x="669980" y="2972154"/>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70" name="Freeform 131">
            <a:extLst>
              <a:ext uri="{FF2B5EF4-FFF2-40B4-BE49-F238E27FC236}">
                <a16:creationId xmlns:a16="http://schemas.microsoft.com/office/drawing/2014/main" id="{217187F3-8CDF-4C8D-9A81-6282AD4764FC}"/>
              </a:ext>
            </a:extLst>
          </p:cNvPr>
          <p:cNvSpPr>
            <a:spLocks noEditPoints="1"/>
          </p:cNvSpPr>
          <p:nvPr/>
        </p:nvSpPr>
        <p:spPr bwMode="auto">
          <a:xfrm>
            <a:off x="698064" y="4059999"/>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71" name="Freeform 223">
            <a:extLst>
              <a:ext uri="{FF2B5EF4-FFF2-40B4-BE49-F238E27FC236}">
                <a16:creationId xmlns:a16="http://schemas.microsoft.com/office/drawing/2014/main" id="{6E606C60-8B07-49FC-B5A6-DD01A1C2D8C7}"/>
              </a:ext>
            </a:extLst>
          </p:cNvPr>
          <p:cNvSpPr>
            <a:spLocks noEditPoints="1"/>
          </p:cNvSpPr>
          <p:nvPr/>
        </p:nvSpPr>
        <p:spPr bwMode="auto">
          <a:xfrm>
            <a:off x="705528" y="1805137"/>
            <a:ext cx="465343" cy="453853"/>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72" name="Freeform 9">
            <a:extLst>
              <a:ext uri="{FF2B5EF4-FFF2-40B4-BE49-F238E27FC236}">
                <a16:creationId xmlns:a16="http://schemas.microsoft.com/office/drawing/2014/main" id="{C762F0BC-1315-4166-8973-0DC03714F2DA}"/>
              </a:ext>
            </a:extLst>
          </p:cNvPr>
          <p:cNvSpPr>
            <a:spLocks noEditPoints="1"/>
          </p:cNvSpPr>
          <p:nvPr/>
        </p:nvSpPr>
        <p:spPr bwMode="auto">
          <a:xfrm>
            <a:off x="7417720" y="4475199"/>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73" name="Freeform 131">
            <a:extLst>
              <a:ext uri="{FF2B5EF4-FFF2-40B4-BE49-F238E27FC236}">
                <a16:creationId xmlns:a16="http://schemas.microsoft.com/office/drawing/2014/main" id="{30706341-6BAF-47D8-8591-781CC7428D66}"/>
              </a:ext>
            </a:extLst>
          </p:cNvPr>
          <p:cNvSpPr>
            <a:spLocks noEditPoints="1"/>
          </p:cNvSpPr>
          <p:nvPr/>
        </p:nvSpPr>
        <p:spPr bwMode="auto">
          <a:xfrm>
            <a:off x="9021300" y="3463863"/>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74" name="Freeform 223">
            <a:extLst>
              <a:ext uri="{FF2B5EF4-FFF2-40B4-BE49-F238E27FC236}">
                <a16:creationId xmlns:a16="http://schemas.microsoft.com/office/drawing/2014/main" id="{79FB808F-E3AF-4F31-BFB3-23E25979520A}"/>
              </a:ext>
            </a:extLst>
          </p:cNvPr>
          <p:cNvSpPr>
            <a:spLocks noEditPoints="1"/>
          </p:cNvSpPr>
          <p:nvPr/>
        </p:nvSpPr>
        <p:spPr bwMode="auto">
          <a:xfrm>
            <a:off x="5836882" y="5507336"/>
            <a:ext cx="465343" cy="453853"/>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grpSp>
        <p:nvGrpSpPr>
          <p:cNvPr id="75" name="Group 24">
            <a:extLst>
              <a:ext uri="{FF2B5EF4-FFF2-40B4-BE49-F238E27FC236}">
                <a16:creationId xmlns:a16="http://schemas.microsoft.com/office/drawing/2014/main" id="{53320BF8-F5E6-465A-99D4-4D79845951E3}"/>
              </a:ext>
            </a:extLst>
          </p:cNvPr>
          <p:cNvGrpSpPr>
            <a:grpSpLocks noChangeAspect="1"/>
          </p:cNvGrpSpPr>
          <p:nvPr/>
        </p:nvGrpSpPr>
        <p:grpSpPr>
          <a:xfrm>
            <a:off x="621283" y="5212550"/>
            <a:ext cx="640080" cy="372131"/>
            <a:chOff x="4606925" y="2349501"/>
            <a:chExt cx="341313" cy="198438"/>
          </a:xfrm>
          <a:solidFill>
            <a:schemeClr val="bg1"/>
          </a:solidFill>
          <a:effectLst>
            <a:outerShdw blurRad="50800" dist="38100" dir="2700000" algn="tl" rotWithShape="0">
              <a:prstClr val="black">
                <a:alpha val="40000"/>
              </a:prstClr>
            </a:outerShdw>
          </a:effectLst>
        </p:grpSpPr>
        <p:sp>
          <p:nvSpPr>
            <p:cNvPr id="76" name="Rectangle 21">
              <a:extLst>
                <a:ext uri="{FF2B5EF4-FFF2-40B4-BE49-F238E27FC236}">
                  <a16:creationId xmlns:a16="http://schemas.microsoft.com/office/drawing/2014/main" id="{B3C5FE67-1429-4174-A4B0-22AA99287DA7}"/>
                </a:ext>
              </a:extLst>
            </p:cNvPr>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7" name="Freeform 22">
              <a:extLst>
                <a:ext uri="{FF2B5EF4-FFF2-40B4-BE49-F238E27FC236}">
                  <a16:creationId xmlns:a16="http://schemas.microsoft.com/office/drawing/2014/main" id="{B826EE6C-D778-44F9-9676-990DDB5DC420}"/>
                </a:ext>
              </a:extLst>
            </p:cNvPr>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8" name="Freeform 23">
              <a:extLst>
                <a:ext uri="{FF2B5EF4-FFF2-40B4-BE49-F238E27FC236}">
                  <a16:creationId xmlns:a16="http://schemas.microsoft.com/office/drawing/2014/main" id="{613A5209-DA67-4A7E-B03D-D76F7C2607DA}"/>
                </a:ext>
              </a:extLst>
            </p:cNvPr>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9" name="Freeform 24">
              <a:extLst>
                <a:ext uri="{FF2B5EF4-FFF2-40B4-BE49-F238E27FC236}">
                  <a16:creationId xmlns:a16="http://schemas.microsoft.com/office/drawing/2014/main" id="{5A029405-2231-4F25-A82D-4D2B24370678}"/>
                </a:ext>
              </a:extLst>
            </p:cNvPr>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0" name="Freeform 25">
              <a:extLst>
                <a:ext uri="{FF2B5EF4-FFF2-40B4-BE49-F238E27FC236}">
                  <a16:creationId xmlns:a16="http://schemas.microsoft.com/office/drawing/2014/main" id="{18EDFBFD-FFEC-46F8-BDE1-91FB70A99F75}"/>
                </a:ext>
              </a:extLst>
            </p:cNvPr>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1" name="Freeform 26">
              <a:extLst>
                <a:ext uri="{FF2B5EF4-FFF2-40B4-BE49-F238E27FC236}">
                  <a16:creationId xmlns:a16="http://schemas.microsoft.com/office/drawing/2014/main" id="{FC6F73DA-6158-467C-9236-449128A21D0F}"/>
                </a:ext>
              </a:extLst>
            </p:cNvPr>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2" name="Freeform 27">
              <a:extLst>
                <a:ext uri="{FF2B5EF4-FFF2-40B4-BE49-F238E27FC236}">
                  <a16:creationId xmlns:a16="http://schemas.microsoft.com/office/drawing/2014/main" id="{3F0CD6AC-BD72-41E0-97AD-4AB0C22496C2}"/>
                </a:ext>
              </a:extLst>
            </p:cNvPr>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3" name="Freeform 28">
              <a:extLst>
                <a:ext uri="{FF2B5EF4-FFF2-40B4-BE49-F238E27FC236}">
                  <a16:creationId xmlns:a16="http://schemas.microsoft.com/office/drawing/2014/main" id="{9A7E4891-8E91-4E23-9949-5F157965F279}"/>
                </a:ext>
              </a:extLst>
            </p:cNvPr>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4" name="Freeform 29">
              <a:extLst>
                <a:ext uri="{FF2B5EF4-FFF2-40B4-BE49-F238E27FC236}">
                  <a16:creationId xmlns:a16="http://schemas.microsoft.com/office/drawing/2014/main" id="{B4D2E40A-C92C-47E7-970D-D9C067C0AC1B}"/>
                </a:ext>
              </a:extLst>
            </p:cNvPr>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85" name="Group 24">
            <a:extLst>
              <a:ext uri="{FF2B5EF4-FFF2-40B4-BE49-F238E27FC236}">
                <a16:creationId xmlns:a16="http://schemas.microsoft.com/office/drawing/2014/main" id="{613C1AEF-1CC2-4F45-9AAE-4FB83ACD61F9}"/>
              </a:ext>
            </a:extLst>
          </p:cNvPr>
          <p:cNvGrpSpPr>
            <a:grpSpLocks noChangeAspect="1"/>
          </p:cNvGrpSpPr>
          <p:nvPr/>
        </p:nvGrpSpPr>
        <p:grpSpPr>
          <a:xfrm>
            <a:off x="10562794" y="2369226"/>
            <a:ext cx="640080" cy="372131"/>
            <a:chOff x="4606925" y="2349501"/>
            <a:chExt cx="341313" cy="198438"/>
          </a:xfrm>
          <a:solidFill>
            <a:schemeClr val="bg1"/>
          </a:solidFill>
          <a:effectLst>
            <a:outerShdw blurRad="50800" dist="38100" dir="2700000" algn="tl" rotWithShape="0">
              <a:prstClr val="black">
                <a:alpha val="40000"/>
              </a:prstClr>
            </a:outerShdw>
          </a:effectLst>
        </p:grpSpPr>
        <p:sp>
          <p:nvSpPr>
            <p:cNvPr id="86" name="Rectangle 21">
              <a:extLst>
                <a:ext uri="{FF2B5EF4-FFF2-40B4-BE49-F238E27FC236}">
                  <a16:creationId xmlns:a16="http://schemas.microsoft.com/office/drawing/2014/main" id="{5084D59A-6B46-4E21-8C6D-E7CB27349901}"/>
                </a:ext>
              </a:extLst>
            </p:cNvPr>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7" name="Freeform 22">
              <a:extLst>
                <a:ext uri="{FF2B5EF4-FFF2-40B4-BE49-F238E27FC236}">
                  <a16:creationId xmlns:a16="http://schemas.microsoft.com/office/drawing/2014/main" id="{3C9FCF1C-23FC-4BFD-AB34-06F7E5CE0C4A}"/>
                </a:ext>
              </a:extLst>
            </p:cNvPr>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8" name="Freeform 23">
              <a:extLst>
                <a:ext uri="{FF2B5EF4-FFF2-40B4-BE49-F238E27FC236}">
                  <a16:creationId xmlns:a16="http://schemas.microsoft.com/office/drawing/2014/main" id="{51759A9F-EC64-44ED-A9F9-537164A58545}"/>
                </a:ext>
              </a:extLst>
            </p:cNvPr>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9" name="Freeform 24">
              <a:extLst>
                <a:ext uri="{FF2B5EF4-FFF2-40B4-BE49-F238E27FC236}">
                  <a16:creationId xmlns:a16="http://schemas.microsoft.com/office/drawing/2014/main" id="{50062B2D-ACF5-4671-9448-8FFD8FCF8526}"/>
                </a:ext>
              </a:extLst>
            </p:cNvPr>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0" name="Freeform 25">
              <a:extLst>
                <a:ext uri="{FF2B5EF4-FFF2-40B4-BE49-F238E27FC236}">
                  <a16:creationId xmlns:a16="http://schemas.microsoft.com/office/drawing/2014/main" id="{EBDDDA5D-83EF-4140-A6D1-20DBC44E8415}"/>
                </a:ext>
              </a:extLst>
            </p:cNvPr>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1" name="Freeform 26">
              <a:extLst>
                <a:ext uri="{FF2B5EF4-FFF2-40B4-BE49-F238E27FC236}">
                  <a16:creationId xmlns:a16="http://schemas.microsoft.com/office/drawing/2014/main" id="{B0297141-2A3A-4158-8317-B8122B902BF8}"/>
                </a:ext>
              </a:extLst>
            </p:cNvPr>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2" name="Freeform 27">
              <a:extLst>
                <a:ext uri="{FF2B5EF4-FFF2-40B4-BE49-F238E27FC236}">
                  <a16:creationId xmlns:a16="http://schemas.microsoft.com/office/drawing/2014/main" id="{EFA9CD49-D93F-496C-95DC-949BF95D6A1A}"/>
                </a:ext>
              </a:extLst>
            </p:cNvPr>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3" name="Freeform 28">
              <a:extLst>
                <a:ext uri="{FF2B5EF4-FFF2-40B4-BE49-F238E27FC236}">
                  <a16:creationId xmlns:a16="http://schemas.microsoft.com/office/drawing/2014/main" id="{AA17384F-3365-46DC-A1CE-DDBF115E481A}"/>
                </a:ext>
              </a:extLst>
            </p:cNvPr>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4" name="Freeform 29">
              <a:extLst>
                <a:ext uri="{FF2B5EF4-FFF2-40B4-BE49-F238E27FC236}">
                  <a16:creationId xmlns:a16="http://schemas.microsoft.com/office/drawing/2014/main" id="{E3B3D8B9-67FE-4D2E-AFBB-B2438733B696}"/>
                </a:ext>
              </a:extLst>
            </p:cNvPr>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95" name="TextBox 94">
            <a:extLst>
              <a:ext uri="{FF2B5EF4-FFF2-40B4-BE49-F238E27FC236}">
                <a16:creationId xmlns:a16="http://schemas.microsoft.com/office/drawing/2014/main" id="{411B81E4-4179-4C1B-AB05-1011ADA30734}"/>
              </a:ext>
            </a:extLst>
          </p:cNvPr>
          <p:cNvSpPr txBox="1"/>
          <p:nvPr/>
        </p:nvSpPr>
        <p:spPr>
          <a:xfrm>
            <a:off x="5117992" y="1985635"/>
            <a:ext cx="2321662" cy="1545038"/>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Candara" panose="020E0502030303020204" pitchFamily="34" charset="0"/>
              </a:rPr>
              <a:t>$4,567</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6" name="TextBox 95">
            <a:extLst>
              <a:ext uri="{FF2B5EF4-FFF2-40B4-BE49-F238E27FC236}">
                <a16:creationId xmlns:a16="http://schemas.microsoft.com/office/drawing/2014/main" id="{A6F18FF8-3FD9-4364-960B-B47C81B05F32}"/>
              </a:ext>
            </a:extLst>
          </p:cNvPr>
          <p:cNvSpPr txBox="1"/>
          <p:nvPr/>
        </p:nvSpPr>
        <p:spPr>
          <a:xfrm>
            <a:off x="5368447" y="6007977"/>
            <a:ext cx="1463040"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 ectetur adipiscing elit, sed do</a:t>
            </a:r>
          </a:p>
        </p:txBody>
      </p:sp>
      <p:sp>
        <p:nvSpPr>
          <p:cNvPr id="98" name="TextBox 97">
            <a:extLst>
              <a:ext uri="{FF2B5EF4-FFF2-40B4-BE49-F238E27FC236}">
                <a16:creationId xmlns:a16="http://schemas.microsoft.com/office/drawing/2014/main" id="{C01C0E5B-1D54-4687-BFE5-460C4BE8F654}"/>
              </a:ext>
            </a:extLst>
          </p:cNvPr>
          <p:cNvSpPr txBox="1"/>
          <p:nvPr/>
        </p:nvSpPr>
        <p:spPr>
          <a:xfrm>
            <a:off x="6983170" y="4924668"/>
            <a:ext cx="1463040"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 ectetur adipiscing elit, sed do</a:t>
            </a:r>
          </a:p>
        </p:txBody>
      </p:sp>
      <p:sp>
        <p:nvSpPr>
          <p:cNvPr id="99" name="TextBox 98">
            <a:extLst>
              <a:ext uri="{FF2B5EF4-FFF2-40B4-BE49-F238E27FC236}">
                <a16:creationId xmlns:a16="http://schemas.microsoft.com/office/drawing/2014/main" id="{13F6ADEF-84C0-4471-944A-4C27E22FA869}"/>
              </a:ext>
            </a:extLst>
          </p:cNvPr>
          <p:cNvSpPr txBox="1"/>
          <p:nvPr/>
        </p:nvSpPr>
        <p:spPr>
          <a:xfrm>
            <a:off x="8529916" y="3949917"/>
            <a:ext cx="1463040"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 ectetur adipiscing elit, sed do</a:t>
            </a:r>
          </a:p>
        </p:txBody>
      </p:sp>
      <p:sp>
        <p:nvSpPr>
          <p:cNvPr id="100" name="TextBox 99">
            <a:extLst>
              <a:ext uri="{FF2B5EF4-FFF2-40B4-BE49-F238E27FC236}">
                <a16:creationId xmlns:a16="http://schemas.microsoft.com/office/drawing/2014/main" id="{79886015-66DA-4297-BC52-9A728F8BF941}"/>
              </a:ext>
            </a:extLst>
          </p:cNvPr>
          <p:cNvSpPr txBox="1"/>
          <p:nvPr/>
        </p:nvSpPr>
        <p:spPr>
          <a:xfrm>
            <a:off x="10188529" y="2815520"/>
            <a:ext cx="1463040"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 ectetur adipiscing elit, sed do</a:t>
            </a:r>
          </a:p>
        </p:txBody>
      </p:sp>
      <p:pic>
        <p:nvPicPr>
          <p:cNvPr id="61" name="Picture 60">
            <a:hlinkClick r:id="rId2"/>
            <a:extLst>
              <a:ext uri="{FF2B5EF4-FFF2-40B4-BE49-F238E27FC236}">
                <a16:creationId xmlns:a16="http://schemas.microsoft.com/office/drawing/2014/main" id="{A3D041A5-EAE0-4469-94CC-6AFF4B6279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8150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5"/>
                                        </p:tgtEl>
                                        <p:attrNameLst>
                                          <p:attrName>style.visibility</p:attrName>
                                        </p:attrNameLst>
                                      </p:cBhvr>
                                      <p:to>
                                        <p:strVal val="visible"/>
                                      </p:to>
                                    </p:set>
                                    <p:anim calcmode="lin" valueType="num">
                                      <p:cBhvr>
                                        <p:cTn id="16" dur="500" fill="hold"/>
                                        <p:tgtEl>
                                          <p:spTgt spid="95"/>
                                        </p:tgtEl>
                                        <p:attrNameLst>
                                          <p:attrName>ppt_w</p:attrName>
                                        </p:attrNameLst>
                                      </p:cBhvr>
                                      <p:tavLst>
                                        <p:tav tm="0">
                                          <p:val>
                                            <p:fltVal val="0"/>
                                          </p:val>
                                        </p:tav>
                                        <p:tav tm="100000">
                                          <p:val>
                                            <p:strVal val="#ppt_w"/>
                                          </p:val>
                                        </p:tav>
                                      </p:tavLst>
                                    </p:anim>
                                    <p:anim calcmode="lin" valueType="num">
                                      <p:cBhvr>
                                        <p:cTn id="17" dur="500" fill="hold"/>
                                        <p:tgtEl>
                                          <p:spTgt spid="95"/>
                                        </p:tgtEl>
                                        <p:attrNameLst>
                                          <p:attrName>ppt_h</p:attrName>
                                        </p:attrNameLst>
                                      </p:cBhvr>
                                      <p:tavLst>
                                        <p:tav tm="0">
                                          <p:val>
                                            <p:fltVal val="0"/>
                                          </p:val>
                                        </p:tav>
                                        <p:tav tm="100000">
                                          <p:val>
                                            <p:strVal val="#ppt_h"/>
                                          </p:val>
                                        </p:tav>
                                      </p:tavLst>
                                    </p:anim>
                                    <p:animEffect transition="in" filter="fade">
                                      <p:cBhvr>
                                        <p:cTn id="18" dur="500"/>
                                        <p:tgtEl>
                                          <p:spTgt spid="95"/>
                                        </p:tgtEl>
                                      </p:cBhvr>
                                    </p:animEffect>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 calcmode="lin" valueType="num">
                                      <p:cBhvr>
                                        <p:cTn id="22" dur="500" fill="hold"/>
                                        <p:tgtEl>
                                          <p:spTgt spid="42"/>
                                        </p:tgtEl>
                                        <p:attrNameLst>
                                          <p:attrName>ppt_w</p:attrName>
                                        </p:attrNameLst>
                                      </p:cBhvr>
                                      <p:tavLst>
                                        <p:tav tm="0">
                                          <p:val>
                                            <p:fltVal val="0"/>
                                          </p:val>
                                        </p:tav>
                                        <p:tav tm="100000">
                                          <p:val>
                                            <p:strVal val="#ppt_w"/>
                                          </p:val>
                                        </p:tav>
                                      </p:tavLst>
                                    </p:anim>
                                    <p:anim calcmode="lin" valueType="num">
                                      <p:cBhvr>
                                        <p:cTn id="23" dur="500" fill="hold"/>
                                        <p:tgtEl>
                                          <p:spTgt spid="42"/>
                                        </p:tgtEl>
                                        <p:attrNameLst>
                                          <p:attrName>ppt_h</p:attrName>
                                        </p:attrNameLst>
                                      </p:cBhvr>
                                      <p:tavLst>
                                        <p:tav tm="0">
                                          <p:val>
                                            <p:fltVal val="0"/>
                                          </p:val>
                                        </p:tav>
                                        <p:tav tm="100000">
                                          <p:val>
                                            <p:strVal val="#ppt_h"/>
                                          </p:val>
                                        </p:tav>
                                      </p:tavLst>
                                    </p:anim>
                                    <p:animEffect transition="in" filter="fade">
                                      <p:cBhvr>
                                        <p:cTn id="24" dur="500"/>
                                        <p:tgtEl>
                                          <p:spTgt spid="42"/>
                                        </p:tgtEl>
                                      </p:cBhvr>
                                    </p:animEffect>
                                  </p:childTnLst>
                                </p:cTn>
                              </p:par>
                            </p:childTnLst>
                          </p:cTn>
                        </p:par>
                        <p:par>
                          <p:cTn id="25" fill="hold">
                            <p:stCondLst>
                              <p:cond delay="1500"/>
                            </p:stCondLst>
                            <p:childTnLst>
                              <p:par>
                                <p:cTn id="26" presetID="53" presetClass="entr" presetSubtype="16" fill="hold" grpId="0" nodeType="afterEffect">
                                  <p:stCondLst>
                                    <p:cond delay="0"/>
                                  </p:stCondLst>
                                  <p:childTnLst>
                                    <p:set>
                                      <p:cBhvr>
                                        <p:cTn id="27" dur="1" fill="hold">
                                          <p:stCondLst>
                                            <p:cond delay="0"/>
                                          </p:stCondLst>
                                        </p:cTn>
                                        <p:tgtEl>
                                          <p:spTgt spid="71"/>
                                        </p:tgtEl>
                                        <p:attrNameLst>
                                          <p:attrName>style.visibility</p:attrName>
                                        </p:attrNameLst>
                                      </p:cBhvr>
                                      <p:to>
                                        <p:strVal val="visible"/>
                                      </p:to>
                                    </p:set>
                                    <p:anim calcmode="lin" valueType="num">
                                      <p:cBhvr>
                                        <p:cTn id="28" dur="500" fill="hold"/>
                                        <p:tgtEl>
                                          <p:spTgt spid="71"/>
                                        </p:tgtEl>
                                        <p:attrNameLst>
                                          <p:attrName>ppt_w</p:attrName>
                                        </p:attrNameLst>
                                      </p:cBhvr>
                                      <p:tavLst>
                                        <p:tav tm="0">
                                          <p:val>
                                            <p:fltVal val="0"/>
                                          </p:val>
                                        </p:tav>
                                        <p:tav tm="100000">
                                          <p:val>
                                            <p:strVal val="#ppt_w"/>
                                          </p:val>
                                        </p:tav>
                                      </p:tavLst>
                                    </p:anim>
                                    <p:anim calcmode="lin" valueType="num">
                                      <p:cBhvr>
                                        <p:cTn id="29" dur="500" fill="hold"/>
                                        <p:tgtEl>
                                          <p:spTgt spid="71"/>
                                        </p:tgtEl>
                                        <p:attrNameLst>
                                          <p:attrName>ppt_h</p:attrName>
                                        </p:attrNameLst>
                                      </p:cBhvr>
                                      <p:tavLst>
                                        <p:tav tm="0">
                                          <p:val>
                                            <p:fltVal val="0"/>
                                          </p:val>
                                        </p:tav>
                                        <p:tav tm="100000">
                                          <p:val>
                                            <p:strVal val="#ppt_h"/>
                                          </p:val>
                                        </p:tav>
                                      </p:tavLst>
                                    </p:anim>
                                    <p:animEffect transition="in" filter="fade">
                                      <p:cBhvr>
                                        <p:cTn id="30" dur="500"/>
                                        <p:tgtEl>
                                          <p:spTgt spid="71"/>
                                        </p:tgtEl>
                                      </p:cBhvr>
                                    </p:animEffect>
                                  </p:childTnLst>
                                </p:cTn>
                              </p:par>
                            </p:childTnLst>
                          </p:cTn>
                        </p:par>
                        <p:par>
                          <p:cTn id="31" fill="hold">
                            <p:stCondLst>
                              <p:cond delay="2000"/>
                            </p:stCondLst>
                            <p:childTnLst>
                              <p:par>
                                <p:cTn id="32" presetID="42" presetClass="entr" presetSubtype="0" fill="hold" grpId="0" nodeType="afterEffect">
                                  <p:stCondLst>
                                    <p:cond delay="0"/>
                                  </p:stCondLst>
                                  <p:childTnLst>
                                    <p:set>
                                      <p:cBhvr>
                                        <p:cTn id="33" dur="1" fill="hold">
                                          <p:stCondLst>
                                            <p:cond delay="0"/>
                                          </p:stCondLst>
                                        </p:cTn>
                                        <p:tgtEl>
                                          <p:spTgt spid="68"/>
                                        </p:tgtEl>
                                        <p:attrNameLst>
                                          <p:attrName>style.visibility</p:attrName>
                                        </p:attrNameLst>
                                      </p:cBhvr>
                                      <p:to>
                                        <p:strVal val="visible"/>
                                      </p:to>
                                    </p:set>
                                    <p:animEffect transition="in" filter="fade">
                                      <p:cBhvr>
                                        <p:cTn id="34" dur="1000"/>
                                        <p:tgtEl>
                                          <p:spTgt spid="68"/>
                                        </p:tgtEl>
                                      </p:cBhvr>
                                    </p:animEffect>
                                    <p:anim calcmode="lin" valueType="num">
                                      <p:cBhvr>
                                        <p:cTn id="35" dur="1000" fill="hold"/>
                                        <p:tgtEl>
                                          <p:spTgt spid="68"/>
                                        </p:tgtEl>
                                        <p:attrNameLst>
                                          <p:attrName>ppt_x</p:attrName>
                                        </p:attrNameLst>
                                      </p:cBhvr>
                                      <p:tavLst>
                                        <p:tav tm="0">
                                          <p:val>
                                            <p:strVal val="#ppt_x"/>
                                          </p:val>
                                        </p:tav>
                                        <p:tav tm="100000">
                                          <p:val>
                                            <p:strVal val="#ppt_x"/>
                                          </p:val>
                                        </p:tav>
                                      </p:tavLst>
                                    </p:anim>
                                    <p:anim calcmode="lin" valueType="num">
                                      <p:cBhvr>
                                        <p:cTn id="36" dur="1000" fill="hold"/>
                                        <p:tgtEl>
                                          <p:spTgt spid="68"/>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2" presetClass="entr" presetSubtype="4" fill="hold" nodeType="afterEffect">
                                  <p:stCondLst>
                                    <p:cond delay="0"/>
                                  </p:stCondLst>
                                  <p:childTnLst>
                                    <p:set>
                                      <p:cBhvr>
                                        <p:cTn id="39" dur="1" fill="hold">
                                          <p:stCondLst>
                                            <p:cond delay="0"/>
                                          </p:stCondLst>
                                        </p:cTn>
                                        <p:tgtEl>
                                          <p:spTgt spid="2"/>
                                        </p:tgtEl>
                                        <p:attrNameLst>
                                          <p:attrName>style.visibility</p:attrName>
                                        </p:attrNameLst>
                                      </p:cBhvr>
                                      <p:to>
                                        <p:strVal val="visible"/>
                                      </p:to>
                                    </p:set>
                                    <p:anim calcmode="lin" valueType="num">
                                      <p:cBhvr additive="base">
                                        <p:cTn id="40" dur="500" fill="hold"/>
                                        <p:tgtEl>
                                          <p:spTgt spid="2"/>
                                        </p:tgtEl>
                                        <p:attrNameLst>
                                          <p:attrName>ppt_x</p:attrName>
                                        </p:attrNameLst>
                                      </p:cBhvr>
                                      <p:tavLst>
                                        <p:tav tm="0">
                                          <p:val>
                                            <p:strVal val="#ppt_x"/>
                                          </p:val>
                                        </p:tav>
                                        <p:tav tm="100000">
                                          <p:val>
                                            <p:strVal val="#ppt_x"/>
                                          </p:val>
                                        </p:tav>
                                      </p:tavLst>
                                    </p:anim>
                                    <p:anim calcmode="lin" valueType="num">
                                      <p:cBhvr additive="base">
                                        <p:cTn id="41" dur="500" fill="hold"/>
                                        <p:tgtEl>
                                          <p:spTgt spid="2"/>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74"/>
                                        </p:tgtEl>
                                        <p:attrNameLst>
                                          <p:attrName>style.visibility</p:attrName>
                                        </p:attrNameLst>
                                      </p:cBhvr>
                                      <p:to>
                                        <p:strVal val="visible"/>
                                      </p:to>
                                    </p:set>
                                    <p:anim calcmode="lin" valueType="num">
                                      <p:cBhvr additive="base">
                                        <p:cTn id="44" dur="500" fill="hold"/>
                                        <p:tgtEl>
                                          <p:spTgt spid="74"/>
                                        </p:tgtEl>
                                        <p:attrNameLst>
                                          <p:attrName>ppt_x</p:attrName>
                                        </p:attrNameLst>
                                      </p:cBhvr>
                                      <p:tavLst>
                                        <p:tav tm="0">
                                          <p:val>
                                            <p:strVal val="#ppt_x"/>
                                          </p:val>
                                        </p:tav>
                                        <p:tav tm="100000">
                                          <p:val>
                                            <p:strVal val="#ppt_x"/>
                                          </p:val>
                                        </p:tav>
                                      </p:tavLst>
                                    </p:anim>
                                    <p:anim calcmode="lin" valueType="num">
                                      <p:cBhvr additive="base">
                                        <p:cTn id="45" dur="500" fill="hold"/>
                                        <p:tgtEl>
                                          <p:spTgt spid="7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96"/>
                                        </p:tgtEl>
                                        <p:attrNameLst>
                                          <p:attrName>style.visibility</p:attrName>
                                        </p:attrNameLst>
                                      </p:cBhvr>
                                      <p:to>
                                        <p:strVal val="visible"/>
                                      </p:to>
                                    </p:set>
                                    <p:anim calcmode="lin" valueType="num">
                                      <p:cBhvr additive="base">
                                        <p:cTn id="48" dur="500" fill="hold"/>
                                        <p:tgtEl>
                                          <p:spTgt spid="96"/>
                                        </p:tgtEl>
                                        <p:attrNameLst>
                                          <p:attrName>ppt_x</p:attrName>
                                        </p:attrNameLst>
                                      </p:cBhvr>
                                      <p:tavLst>
                                        <p:tav tm="0">
                                          <p:val>
                                            <p:strVal val="#ppt_x"/>
                                          </p:val>
                                        </p:tav>
                                        <p:tav tm="100000">
                                          <p:val>
                                            <p:strVal val="#ppt_x"/>
                                          </p:val>
                                        </p:tav>
                                      </p:tavLst>
                                    </p:anim>
                                    <p:anim calcmode="lin" valueType="num">
                                      <p:cBhvr additive="base">
                                        <p:cTn id="49" dur="500" fill="hold"/>
                                        <p:tgtEl>
                                          <p:spTgt spid="96"/>
                                        </p:tgtEl>
                                        <p:attrNameLst>
                                          <p:attrName>ppt_y</p:attrName>
                                        </p:attrNameLst>
                                      </p:cBhvr>
                                      <p:tavLst>
                                        <p:tav tm="0">
                                          <p:val>
                                            <p:strVal val="1+#ppt_h/2"/>
                                          </p:val>
                                        </p:tav>
                                        <p:tav tm="100000">
                                          <p:val>
                                            <p:strVal val="#ppt_y"/>
                                          </p:val>
                                        </p:tav>
                                      </p:tavLst>
                                    </p:anim>
                                  </p:childTnLst>
                                </p:cTn>
                              </p:par>
                            </p:childTnLst>
                          </p:cTn>
                        </p:par>
                        <p:par>
                          <p:cTn id="50" fill="hold">
                            <p:stCondLst>
                              <p:cond delay="3500"/>
                            </p:stCondLst>
                            <p:childTnLst>
                              <p:par>
                                <p:cTn id="51" presetID="53" presetClass="entr" presetSubtype="16" fill="hold" grpId="0" nodeType="afterEffect">
                                  <p:stCondLst>
                                    <p:cond delay="0"/>
                                  </p:stCondLst>
                                  <p:childTnLst>
                                    <p:set>
                                      <p:cBhvr>
                                        <p:cTn id="52" dur="1" fill="hold">
                                          <p:stCondLst>
                                            <p:cond delay="0"/>
                                          </p:stCondLst>
                                        </p:cTn>
                                        <p:tgtEl>
                                          <p:spTgt spid="62"/>
                                        </p:tgtEl>
                                        <p:attrNameLst>
                                          <p:attrName>style.visibility</p:attrName>
                                        </p:attrNameLst>
                                      </p:cBhvr>
                                      <p:to>
                                        <p:strVal val="visible"/>
                                      </p:to>
                                    </p:set>
                                    <p:anim calcmode="lin" valueType="num">
                                      <p:cBhvr>
                                        <p:cTn id="53" dur="500" fill="hold"/>
                                        <p:tgtEl>
                                          <p:spTgt spid="62"/>
                                        </p:tgtEl>
                                        <p:attrNameLst>
                                          <p:attrName>ppt_w</p:attrName>
                                        </p:attrNameLst>
                                      </p:cBhvr>
                                      <p:tavLst>
                                        <p:tav tm="0">
                                          <p:val>
                                            <p:fltVal val="0"/>
                                          </p:val>
                                        </p:tav>
                                        <p:tav tm="100000">
                                          <p:val>
                                            <p:strVal val="#ppt_w"/>
                                          </p:val>
                                        </p:tav>
                                      </p:tavLst>
                                    </p:anim>
                                    <p:anim calcmode="lin" valueType="num">
                                      <p:cBhvr>
                                        <p:cTn id="54" dur="500" fill="hold"/>
                                        <p:tgtEl>
                                          <p:spTgt spid="62"/>
                                        </p:tgtEl>
                                        <p:attrNameLst>
                                          <p:attrName>ppt_h</p:attrName>
                                        </p:attrNameLst>
                                      </p:cBhvr>
                                      <p:tavLst>
                                        <p:tav tm="0">
                                          <p:val>
                                            <p:fltVal val="0"/>
                                          </p:val>
                                        </p:tav>
                                        <p:tav tm="100000">
                                          <p:val>
                                            <p:strVal val="#ppt_h"/>
                                          </p:val>
                                        </p:tav>
                                      </p:tavLst>
                                    </p:anim>
                                    <p:animEffect transition="in" filter="fade">
                                      <p:cBhvr>
                                        <p:cTn id="55" dur="500"/>
                                        <p:tgtEl>
                                          <p:spTgt spid="62"/>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69"/>
                                        </p:tgtEl>
                                        <p:attrNameLst>
                                          <p:attrName>style.visibility</p:attrName>
                                        </p:attrNameLst>
                                      </p:cBhvr>
                                      <p:to>
                                        <p:strVal val="visible"/>
                                      </p:to>
                                    </p:set>
                                    <p:anim calcmode="lin" valueType="num">
                                      <p:cBhvr>
                                        <p:cTn id="58" dur="500" fill="hold"/>
                                        <p:tgtEl>
                                          <p:spTgt spid="69"/>
                                        </p:tgtEl>
                                        <p:attrNameLst>
                                          <p:attrName>ppt_w</p:attrName>
                                        </p:attrNameLst>
                                      </p:cBhvr>
                                      <p:tavLst>
                                        <p:tav tm="0">
                                          <p:val>
                                            <p:fltVal val="0"/>
                                          </p:val>
                                        </p:tav>
                                        <p:tav tm="100000">
                                          <p:val>
                                            <p:strVal val="#ppt_w"/>
                                          </p:val>
                                        </p:tav>
                                      </p:tavLst>
                                    </p:anim>
                                    <p:anim calcmode="lin" valueType="num">
                                      <p:cBhvr>
                                        <p:cTn id="59" dur="500" fill="hold"/>
                                        <p:tgtEl>
                                          <p:spTgt spid="69"/>
                                        </p:tgtEl>
                                        <p:attrNameLst>
                                          <p:attrName>ppt_h</p:attrName>
                                        </p:attrNameLst>
                                      </p:cBhvr>
                                      <p:tavLst>
                                        <p:tav tm="0">
                                          <p:val>
                                            <p:fltVal val="0"/>
                                          </p:val>
                                        </p:tav>
                                        <p:tav tm="100000">
                                          <p:val>
                                            <p:strVal val="#ppt_h"/>
                                          </p:val>
                                        </p:tav>
                                      </p:tavLst>
                                    </p:anim>
                                    <p:animEffect transition="in" filter="fade">
                                      <p:cBhvr>
                                        <p:cTn id="60" dur="500"/>
                                        <p:tgtEl>
                                          <p:spTgt spid="69"/>
                                        </p:tgtEl>
                                      </p:cBhvr>
                                    </p:animEffect>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fade">
                                      <p:cBhvr>
                                        <p:cTn id="64" dur="1000"/>
                                        <p:tgtEl>
                                          <p:spTgt spid="67"/>
                                        </p:tgtEl>
                                      </p:cBhvr>
                                    </p:animEffect>
                                    <p:anim calcmode="lin" valueType="num">
                                      <p:cBhvr>
                                        <p:cTn id="65" dur="1000" fill="hold"/>
                                        <p:tgtEl>
                                          <p:spTgt spid="67"/>
                                        </p:tgtEl>
                                        <p:attrNameLst>
                                          <p:attrName>ppt_x</p:attrName>
                                        </p:attrNameLst>
                                      </p:cBhvr>
                                      <p:tavLst>
                                        <p:tav tm="0">
                                          <p:val>
                                            <p:strVal val="#ppt_x"/>
                                          </p:val>
                                        </p:tav>
                                        <p:tav tm="100000">
                                          <p:val>
                                            <p:strVal val="#ppt_x"/>
                                          </p:val>
                                        </p:tav>
                                      </p:tavLst>
                                    </p:anim>
                                    <p:anim calcmode="lin" valueType="num">
                                      <p:cBhvr>
                                        <p:cTn id="66" dur="1000" fill="hold"/>
                                        <p:tgtEl>
                                          <p:spTgt spid="67"/>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2" presetClass="entr" presetSubtype="4" fill="hold" nodeType="afterEffect">
                                  <p:stCondLst>
                                    <p:cond delay="0"/>
                                  </p:stCondLst>
                                  <p:childTnLst>
                                    <p:set>
                                      <p:cBhvr>
                                        <p:cTn id="69" dur="1" fill="hold">
                                          <p:stCondLst>
                                            <p:cond delay="0"/>
                                          </p:stCondLst>
                                        </p:cTn>
                                        <p:tgtEl>
                                          <p:spTgt spid="3"/>
                                        </p:tgtEl>
                                        <p:attrNameLst>
                                          <p:attrName>style.visibility</p:attrName>
                                        </p:attrNameLst>
                                      </p:cBhvr>
                                      <p:to>
                                        <p:strVal val="visible"/>
                                      </p:to>
                                    </p:set>
                                    <p:anim calcmode="lin" valueType="num">
                                      <p:cBhvr additive="base">
                                        <p:cTn id="70" dur="500" fill="hold"/>
                                        <p:tgtEl>
                                          <p:spTgt spid="3"/>
                                        </p:tgtEl>
                                        <p:attrNameLst>
                                          <p:attrName>ppt_x</p:attrName>
                                        </p:attrNameLst>
                                      </p:cBhvr>
                                      <p:tavLst>
                                        <p:tav tm="0">
                                          <p:val>
                                            <p:strVal val="#ppt_x"/>
                                          </p:val>
                                        </p:tav>
                                        <p:tav tm="100000">
                                          <p:val>
                                            <p:strVal val="#ppt_x"/>
                                          </p:val>
                                        </p:tav>
                                      </p:tavLst>
                                    </p:anim>
                                    <p:anim calcmode="lin" valueType="num">
                                      <p:cBhvr additive="base">
                                        <p:cTn id="71" dur="500" fill="hold"/>
                                        <p:tgtEl>
                                          <p:spTgt spid="3"/>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72"/>
                                        </p:tgtEl>
                                        <p:attrNameLst>
                                          <p:attrName>style.visibility</p:attrName>
                                        </p:attrNameLst>
                                      </p:cBhvr>
                                      <p:to>
                                        <p:strVal val="visible"/>
                                      </p:to>
                                    </p:set>
                                    <p:anim calcmode="lin" valueType="num">
                                      <p:cBhvr additive="base">
                                        <p:cTn id="74" dur="500" fill="hold"/>
                                        <p:tgtEl>
                                          <p:spTgt spid="72"/>
                                        </p:tgtEl>
                                        <p:attrNameLst>
                                          <p:attrName>ppt_x</p:attrName>
                                        </p:attrNameLst>
                                      </p:cBhvr>
                                      <p:tavLst>
                                        <p:tav tm="0">
                                          <p:val>
                                            <p:strVal val="#ppt_x"/>
                                          </p:val>
                                        </p:tav>
                                        <p:tav tm="100000">
                                          <p:val>
                                            <p:strVal val="#ppt_x"/>
                                          </p:val>
                                        </p:tav>
                                      </p:tavLst>
                                    </p:anim>
                                    <p:anim calcmode="lin" valueType="num">
                                      <p:cBhvr additive="base">
                                        <p:cTn id="75" dur="500" fill="hold"/>
                                        <p:tgtEl>
                                          <p:spTgt spid="72"/>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98"/>
                                        </p:tgtEl>
                                        <p:attrNameLst>
                                          <p:attrName>style.visibility</p:attrName>
                                        </p:attrNameLst>
                                      </p:cBhvr>
                                      <p:to>
                                        <p:strVal val="visible"/>
                                      </p:to>
                                    </p:set>
                                    <p:anim calcmode="lin" valueType="num">
                                      <p:cBhvr additive="base">
                                        <p:cTn id="78" dur="500" fill="hold"/>
                                        <p:tgtEl>
                                          <p:spTgt spid="98"/>
                                        </p:tgtEl>
                                        <p:attrNameLst>
                                          <p:attrName>ppt_x</p:attrName>
                                        </p:attrNameLst>
                                      </p:cBhvr>
                                      <p:tavLst>
                                        <p:tav tm="0">
                                          <p:val>
                                            <p:strVal val="#ppt_x"/>
                                          </p:val>
                                        </p:tav>
                                        <p:tav tm="100000">
                                          <p:val>
                                            <p:strVal val="#ppt_x"/>
                                          </p:val>
                                        </p:tav>
                                      </p:tavLst>
                                    </p:anim>
                                    <p:anim calcmode="lin" valueType="num">
                                      <p:cBhvr additive="base">
                                        <p:cTn id="79" dur="500" fill="hold"/>
                                        <p:tgtEl>
                                          <p:spTgt spid="98"/>
                                        </p:tgtEl>
                                        <p:attrNameLst>
                                          <p:attrName>ppt_y</p:attrName>
                                        </p:attrNameLst>
                                      </p:cBhvr>
                                      <p:tavLst>
                                        <p:tav tm="0">
                                          <p:val>
                                            <p:strVal val="1+#ppt_h/2"/>
                                          </p:val>
                                        </p:tav>
                                        <p:tav tm="100000">
                                          <p:val>
                                            <p:strVal val="#ppt_y"/>
                                          </p:val>
                                        </p:tav>
                                      </p:tavLst>
                                    </p:anim>
                                  </p:childTnLst>
                                </p:cTn>
                              </p:par>
                            </p:childTnLst>
                          </p:cTn>
                        </p:par>
                        <p:par>
                          <p:cTn id="80" fill="hold">
                            <p:stCondLst>
                              <p:cond delay="5500"/>
                            </p:stCondLst>
                            <p:childTnLst>
                              <p:par>
                                <p:cTn id="81" presetID="53" presetClass="entr" presetSubtype="16" fill="hold" grpId="0" nodeType="afterEffect">
                                  <p:stCondLst>
                                    <p:cond delay="0"/>
                                  </p:stCondLst>
                                  <p:childTnLst>
                                    <p:set>
                                      <p:cBhvr>
                                        <p:cTn id="82" dur="1" fill="hold">
                                          <p:stCondLst>
                                            <p:cond delay="0"/>
                                          </p:stCondLst>
                                        </p:cTn>
                                        <p:tgtEl>
                                          <p:spTgt spid="63"/>
                                        </p:tgtEl>
                                        <p:attrNameLst>
                                          <p:attrName>style.visibility</p:attrName>
                                        </p:attrNameLst>
                                      </p:cBhvr>
                                      <p:to>
                                        <p:strVal val="visible"/>
                                      </p:to>
                                    </p:set>
                                    <p:anim calcmode="lin" valueType="num">
                                      <p:cBhvr>
                                        <p:cTn id="83" dur="500" fill="hold"/>
                                        <p:tgtEl>
                                          <p:spTgt spid="63"/>
                                        </p:tgtEl>
                                        <p:attrNameLst>
                                          <p:attrName>ppt_w</p:attrName>
                                        </p:attrNameLst>
                                      </p:cBhvr>
                                      <p:tavLst>
                                        <p:tav tm="0">
                                          <p:val>
                                            <p:fltVal val="0"/>
                                          </p:val>
                                        </p:tav>
                                        <p:tav tm="100000">
                                          <p:val>
                                            <p:strVal val="#ppt_w"/>
                                          </p:val>
                                        </p:tav>
                                      </p:tavLst>
                                    </p:anim>
                                    <p:anim calcmode="lin" valueType="num">
                                      <p:cBhvr>
                                        <p:cTn id="84" dur="500" fill="hold"/>
                                        <p:tgtEl>
                                          <p:spTgt spid="63"/>
                                        </p:tgtEl>
                                        <p:attrNameLst>
                                          <p:attrName>ppt_h</p:attrName>
                                        </p:attrNameLst>
                                      </p:cBhvr>
                                      <p:tavLst>
                                        <p:tav tm="0">
                                          <p:val>
                                            <p:fltVal val="0"/>
                                          </p:val>
                                        </p:tav>
                                        <p:tav tm="100000">
                                          <p:val>
                                            <p:strVal val="#ppt_h"/>
                                          </p:val>
                                        </p:tav>
                                      </p:tavLst>
                                    </p:anim>
                                    <p:animEffect transition="in" filter="fade">
                                      <p:cBhvr>
                                        <p:cTn id="85" dur="500"/>
                                        <p:tgtEl>
                                          <p:spTgt spid="63"/>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70"/>
                                        </p:tgtEl>
                                        <p:attrNameLst>
                                          <p:attrName>style.visibility</p:attrName>
                                        </p:attrNameLst>
                                      </p:cBhvr>
                                      <p:to>
                                        <p:strVal val="visible"/>
                                      </p:to>
                                    </p:set>
                                    <p:anim calcmode="lin" valueType="num">
                                      <p:cBhvr>
                                        <p:cTn id="88" dur="500" fill="hold"/>
                                        <p:tgtEl>
                                          <p:spTgt spid="70"/>
                                        </p:tgtEl>
                                        <p:attrNameLst>
                                          <p:attrName>ppt_w</p:attrName>
                                        </p:attrNameLst>
                                      </p:cBhvr>
                                      <p:tavLst>
                                        <p:tav tm="0">
                                          <p:val>
                                            <p:fltVal val="0"/>
                                          </p:val>
                                        </p:tav>
                                        <p:tav tm="100000">
                                          <p:val>
                                            <p:strVal val="#ppt_w"/>
                                          </p:val>
                                        </p:tav>
                                      </p:tavLst>
                                    </p:anim>
                                    <p:anim calcmode="lin" valueType="num">
                                      <p:cBhvr>
                                        <p:cTn id="89" dur="500" fill="hold"/>
                                        <p:tgtEl>
                                          <p:spTgt spid="70"/>
                                        </p:tgtEl>
                                        <p:attrNameLst>
                                          <p:attrName>ppt_h</p:attrName>
                                        </p:attrNameLst>
                                      </p:cBhvr>
                                      <p:tavLst>
                                        <p:tav tm="0">
                                          <p:val>
                                            <p:fltVal val="0"/>
                                          </p:val>
                                        </p:tav>
                                        <p:tav tm="100000">
                                          <p:val>
                                            <p:strVal val="#ppt_h"/>
                                          </p:val>
                                        </p:tav>
                                      </p:tavLst>
                                    </p:anim>
                                    <p:animEffect transition="in" filter="fade">
                                      <p:cBhvr>
                                        <p:cTn id="90" dur="500"/>
                                        <p:tgtEl>
                                          <p:spTgt spid="70"/>
                                        </p:tgtEl>
                                      </p:cBhvr>
                                    </p:animEffect>
                                  </p:childTnLst>
                                </p:cTn>
                              </p:par>
                            </p:childTnLst>
                          </p:cTn>
                        </p:par>
                        <p:par>
                          <p:cTn id="91" fill="hold">
                            <p:stCondLst>
                              <p:cond delay="6000"/>
                            </p:stCondLst>
                            <p:childTnLst>
                              <p:par>
                                <p:cTn id="92" presetID="42" presetClass="entr" presetSubtype="0" fill="hold" grpId="0" nodeType="afterEffect">
                                  <p:stCondLst>
                                    <p:cond delay="0"/>
                                  </p:stCondLst>
                                  <p:childTnLst>
                                    <p:set>
                                      <p:cBhvr>
                                        <p:cTn id="93" dur="1" fill="hold">
                                          <p:stCondLst>
                                            <p:cond delay="0"/>
                                          </p:stCondLst>
                                        </p:cTn>
                                        <p:tgtEl>
                                          <p:spTgt spid="66"/>
                                        </p:tgtEl>
                                        <p:attrNameLst>
                                          <p:attrName>style.visibility</p:attrName>
                                        </p:attrNameLst>
                                      </p:cBhvr>
                                      <p:to>
                                        <p:strVal val="visible"/>
                                      </p:to>
                                    </p:set>
                                    <p:animEffect transition="in" filter="fade">
                                      <p:cBhvr>
                                        <p:cTn id="94" dur="1000"/>
                                        <p:tgtEl>
                                          <p:spTgt spid="66"/>
                                        </p:tgtEl>
                                      </p:cBhvr>
                                    </p:animEffect>
                                    <p:anim calcmode="lin" valueType="num">
                                      <p:cBhvr>
                                        <p:cTn id="95" dur="1000" fill="hold"/>
                                        <p:tgtEl>
                                          <p:spTgt spid="66"/>
                                        </p:tgtEl>
                                        <p:attrNameLst>
                                          <p:attrName>ppt_x</p:attrName>
                                        </p:attrNameLst>
                                      </p:cBhvr>
                                      <p:tavLst>
                                        <p:tav tm="0">
                                          <p:val>
                                            <p:strVal val="#ppt_x"/>
                                          </p:val>
                                        </p:tav>
                                        <p:tav tm="100000">
                                          <p:val>
                                            <p:strVal val="#ppt_x"/>
                                          </p:val>
                                        </p:tav>
                                      </p:tavLst>
                                    </p:anim>
                                    <p:anim calcmode="lin" valueType="num">
                                      <p:cBhvr>
                                        <p:cTn id="96" dur="1000" fill="hold"/>
                                        <p:tgtEl>
                                          <p:spTgt spid="66"/>
                                        </p:tgtEl>
                                        <p:attrNameLst>
                                          <p:attrName>ppt_y</p:attrName>
                                        </p:attrNameLst>
                                      </p:cBhvr>
                                      <p:tavLst>
                                        <p:tav tm="0">
                                          <p:val>
                                            <p:strVal val="#ppt_y+.1"/>
                                          </p:val>
                                        </p:tav>
                                        <p:tav tm="100000">
                                          <p:val>
                                            <p:strVal val="#ppt_y"/>
                                          </p:val>
                                        </p:tav>
                                      </p:tavLst>
                                    </p:anim>
                                  </p:childTnLst>
                                </p:cTn>
                              </p:par>
                            </p:childTnLst>
                          </p:cTn>
                        </p:par>
                        <p:par>
                          <p:cTn id="97" fill="hold">
                            <p:stCondLst>
                              <p:cond delay="7000"/>
                            </p:stCondLst>
                            <p:childTnLst>
                              <p:par>
                                <p:cTn id="98" presetID="2" presetClass="entr" presetSubtype="4" fill="hold" nodeType="afterEffect">
                                  <p:stCondLst>
                                    <p:cond delay="0"/>
                                  </p:stCondLst>
                                  <p:childTnLst>
                                    <p:set>
                                      <p:cBhvr>
                                        <p:cTn id="99" dur="1" fill="hold">
                                          <p:stCondLst>
                                            <p:cond delay="0"/>
                                          </p:stCondLst>
                                        </p:cTn>
                                        <p:tgtEl>
                                          <p:spTgt spid="4"/>
                                        </p:tgtEl>
                                        <p:attrNameLst>
                                          <p:attrName>style.visibility</p:attrName>
                                        </p:attrNameLst>
                                      </p:cBhvr>
                                      <p:to>
                                        <p:strVal val="visible"/>
                                      </p:to>
                                    </p:set>
                                    <p:anim calcmode="lin" valueType="num">
                                      <p:cBhvr additive="base">
                                        <p:cTn id="100" dur="500" fill="hold"/>
                                        <p:tgtEl>
                                          <p:spTgt spid="4"/>
                                        </p:tgtEl>
                                        <p:attrNameLst>
                                          <p:attrName>ppt_x</p:attrName>
                                        </p:attrNameLst>
                                      </p:cBhvr>
                                      <p:tavLst>
                                        <p:tav tm="0">
                                          <p:val>
                                            <p:strVal val="#ppt_x"/>
                                          </p:val>
                                        </p:tav>
                                        <p:tav tm="100000">
                                          <p:val>
                                            <p:strVal val="#ppt_x"/>
                                          </p:val>
                                        </p:tav>
                                      </p:tavLst>
                                    </p:anim>
                                    <p:anim calcmode="lin" valueType="num">
                                      <p:cBhvr additive="base">
                                        <p:cTn id="101" dur="500" fill="hold"/>
                                        <p:tgtEl>
                                          <p:spTgt spid="4"/>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73"/>
                                        </p:tgtEl>
                                        <p:attrNameLst>
                                          <p:attrName>style.visibility</p:attrName>
                                        </p:attrNameLst>
                                      </p:cBhvr>
                                      <p:to>
                                        <p:strVal val="visible"/>
                                      </p:to>
                                    </p:set>
                                    <p:anim calcmode="lin" valueType="num">
                                      <p:cBhvr additive="base">
                                        <p:cTn id="104" dur="500" fill="hold"/>
                                        <p:tgtEl>
                                          <p:spTgt spid="73"/>
                                        </p:tgtEl>
                                        <p:attrNameLst>
                                          <p:attrName>ppt_x</p:attrName>
                                        </p:attrNameLst>
                                      </p:cBhvr>
                                      <p:tavLst>
                                        <p:tav tm="0">
                                          <p:val>
                                            <p:strVal val="#ppt_x"/>
                                          </p:val>
                                        </p:tav>
                                        <p:tav tm="100000">
                                          <p:val>
                                            <p:strVal val="#ppt_x"/>
                                          </p:val>
                                        </p:tav>
                                      </p:tavLst>
                                    </p:anim>
                                    <p:anim calcmode="lin" valueType="num">
                                      <p:cBhvr additive="base">
                                        <p:cTn id="105" dur="500" fill="hold"/>
                                        <p:tgtEl>
                                          <p:spTgt spid="73"/>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99"/>
                                        </p:tgtEl>
                                        <p:attrNameLst>
                                          <p:attrName>style.visibility</p:attrName>
                                        </p:attrNameLst>
                                      </p:cBhvr>
                                      <p:to>
                                        <p:strVal val="visible"/>
                                      </p:to>
                                    </p:set>
                                    <p:anim calcmode="lin" valueType="num">
                                      <p:cBhvr additive="base">
                                        <p:cTn id="108" dur="500" fill="hold"/>
                                        <p:tgtEl>
                                          <p:spTgt spid="99"/>
                                        </p:tgtEl>
                                        <p:attrNameLst>
                                          <p:attrName>ppt_x</p:attrName>
                                        </p:attrNameLst>
                                      </p:cBhvr>
                                      <p:tavLst>
                                        <p:tav tm="0">
                                          <p:val>
                                            <p:strVal val="#ppt_x"/>
                                          </p:val>
                                        </p:tav>
                                        <p:tav tm="100000">
                                          <p:val>
                                            <p:strVal val="#ppt_x"/>
                                          </p:val>
                                        </p:tav>
                                      </p:tavLst>
                                    </p:anim>
                                    <p:anim calcmode="lin" valueType="num">
                                      <p:cBhvr additive="base">
                                        <p:cTn id="109" dur="500" fill="hold"/>
                                        <p:tgtEl>
                                          <p:spTgt spid="99"/>
                                        </p:tgtEl>
                                        <p:attrNameLst>
                                          <p:attrName>ppt_y</p:attrName>
                                        </p:attrNameLst>
                                      </p:cBhvr>
                                      <p:tavLst>
                                        <p:tav tm="0">
                                          <p:val>
                                            <p:strVal val="1+#ppt_h/2"/>
                                          </p:val>
                                        </p:tav>
                                        <p:tav tm="100000">
                                          <p:val>
                                            <p:strVal val="#ppt_y"/>
                                          </p:val>
                                        </p:tav>
                                      </p:tavLst>
                                    </p:anim>
                                  </p:childTnLst>
                                </p:cTn>
                              </p:par>
                            </p:childTnLst>
                          </p:cTn>
                        </p:par>
                        <p:par>
                          <p:cTn id="110" fill="hold">
                            <p:stCondLst>
                              <p:cond delay="7500"/>
                            </p:stCondLst>
                            <p:childTnLst>
                              <p:par>
                                <p:cTn id="111" presetID="53" presetClass="entr" presetSubtype="16" fill="hold" grpId="0" nodeType="afterEffect">
                                  <p:stCondLst>
                                    <p:cond delay="0"/>
                                  </p:stCondLst>
                                  <p:childTnLst>
                                    <p:set>
                                      <p:cBhvr>
                                        <p:cTn id="112" dur="1" fill="hold">
                                          <p:stCondLst>
                                            <p:cond delay="0"/>
                                          </p:stCondLst>
                                        </p:cTn>
                                        <p:tgtEl>
                                          <p:spTgt spid="64"/>
                                        </p:tgtEl>
                                        <p:attrNameLst>
                                          <p:attrName>style.visibility</p:attrName>
                                        </p:attrNameLst>
                                      </p:cBhvr>
                                      <p:to>
                                        <p:strVal val="visible"/>
                                      </p:to>
                                    </p:set>
                                    <p:anim calcmode="lin" valueType="num">
                                      <p:cBhvr>
                                        <p:cTn id="113" dur="500" fill="hold"/>
                                        <p:tgtEl>
                                          <p:spTgt spid="64"/>
                                        </p:tgtEl>
                                        <p:attrNameLst>
                                          <p:attrName>ppt_w</p:attrName>
                                        </p:attrNameLst>
                                      </p:cBhvr>
                                      <p:tavLst>
                                        <p:tav tm="0">
                                          <p:val>
                                            <p:fltVal val="0"/>
                                          </p:val>
                                        </p:tav>
                                        <p:tav tm="100000">
                                          <p:val>
                                            <p:strVal val="#ppt_w"/>
                                          </p:val>
                                        </p:tav>
                                      </p:tavLst>
                                    </p:anim>
                                    <p:anim calcmode="lin" valueType="num">
                                      <p:cBhvr>
                                        <p:cTn id="114" dur="500" fill="hold"/>
                                        <p:tgtEl>
                                          <p:spTgt spid="64"/>
                                        </p:tgtEl>
                                        <p:attrNameLst>
                                          <p:attrName>ppt_h</p:attrName>
                                        </p:attrNameLst>
                                      </p:cBhvr>
                                      <p:tavLst>
                                        <p:tav tm="0">
                                          <p:val>
                                            <p:fltVal val="0"/>
                                          </p:val>
                                        </p:tav>
                                        <p:tav tm="100000">
                                          <p:val>
                                            <p:strVal val="#ppt_h"/>
                                          </p:val>
                                        </p:tav>
                                      </p:tavLst>
                                    </p:anim>
                                    <p:animEffect transition="in" filter="fade">
                                      <p:cBhvr>
                                        <p:cTn id="115" dur="500"/>
                                        <p:tgtEl>
                                          <p:spTgt spid="64"/>
                                        </p:tgtEl>
                                      </p:cBhvr>
                                    </p:animEffect>
                                  </p:childTnLst>
                                </p:cTn>
                              </p:par>
                              <p:par>
                                <p:cTn id="116" presetID="53" presetClass="entr" presetSubtype="16" fill="hold" nodeType="withEffect">
                                  <p:stCondLst>
                                    <p:cond delay="0"/>
                                  </p:stCondLst>
                                  <p:childTnLst>
                                    <p:set>
                                      <p:cBhvr>
                                        <p:cTn id="117" dur="1" fill="hold">
                                          <p:stCondLst>
                                            <p:cond delay="0"/>
                                          </p:stCondLst>
                                        </p:cTn>
                                        <p:tgtEl>
                                          <p:spTgt spid="75"/>
                                        </p:tgtEl>
                                        <p:attrNameLst>
                                          <p:attrName>style.visibility</p:attrName>
                                        </p:attrNameLst>
                                      </p:cBhvr>
                                      <p:to>
                                        <p:strVal val="visible"/>
                                      </p:to>
                                    </p:set>
                                    <p:anim calcmode="lin" valueType="num">
                                      <p:cBhvr>
                                        <p:cTn id="118" dur="500" fill="hold"/>
                                        <p:tgtEl>
                                          <p:spTgt spid="75"/>
                                        </p:tgtEl>
                                        <p:attrNameLst>
                                          <p:attrName>ppt_w</p:attrName>
                                        </p:attrNameLst>
                                      </p:cBhvr>
                                      <p:tavLst>
                                        <p:tav tm="0">
                                          <p:val>
                                            <p:fltVal val="0"/>
                                          </p:val>
                                        </p:tav>
                                        <p:tav tm="100000">
                                          <p:val>
                                            <p:strVal val="#ppt_w"/>
                                          </p:val>
                                        </p:tav>
                                      </p:tavLst>
                                    </p:anim>
                                    <p:anim calcmode="lin" valueType="num">
                                      <p:cBhvr>
                                        <p:cTn id="119" dur="500" fill="hold"/>
                                        <p:tgtEl>
                                          <p:spTgt spid="75"/>
                                        </p:tgtEl>
                                        <p:attrNameLst>
                                          <p:attrName>ppt_h</p:attrName>
                                        </p:attrNameLst>
                                      </p:cBhvr>
                                      <p:tavLst>
                                        <p:tav tm="0">
                                          <p:val>
                                            <p:fltVal val="0"/>
                                          </p:val>
                                        </p:tav>
                                        <p:tav tm="100000">
                                          <p:val>
                                            <p:strVal val="#ppt_h"/>
                                          </p:val>
                                        </p:tav>
                                      </p:tavLst>
                                    </p:anim>
                                    <p:animEffect transition="in" filter="fade">
                                      <p:cBhvr>
                                        <p:cTn id="120" dur="500"/>
                                        <p:tgtEl>
                                          <p:spTgt spid="75"/>
                                        </p:tgtEl>
                                      </p:cBhvr>
                                    </p:animEffect>
                                  </p:childTnLst>
                                </p:cTn>
                              </p:par>
                            </p:childTnLst>
                          </p:cTn>
                        </p:par>
                        <p:par>
                          <p:cTn id="121" fill="hold">
                            <p:stCondLst>
                              <p:cond delay="8000"/>
                            </p:stCondLst>
                            <p:childTnLst>
                              <p:par>
                                <p:cTn id="122" presetID="42" presetClass="entr" presetSubtype="0" fill="hold" grpId="0" nodeType="afterEffect">
                                  <p:stCondLst>
                                    <p:cond delay="0"/>
                                  </p:stCondLst>
                                  <p:childTnLst>
                                    <p:set>
                                      <p:cBhvr>
                                        <p:cTn id="123" dur="1" fill="hold">
                                          <p:stCondLst>
                                            <p:cond delay="0"/>
                                          </p:stCondLst>
                                        </p:cTn>
                                        <p:tgtEl>
                                          <p:spTgt spid="65"/>
                                        </p:tgtEl>
                                        <p:attrNameLst>
                                          <p:attrName>style.visibility</p:attrName>
                                        </p:attrNameLst>
                                      </p:cBhvr>
                                      <p:to>
                                        <p:strVal val="visible"/>
                                      </p:to>
                                    </p:set>
                                    <p:animEffect transition="in" filter="fade">
                                      <p:cBhvr>
                                        <p:cTn id="124" dur="1000"/>
                                        <p:tgtEl>
                                          <p:spTgt spid="65"/>
                                        </p:tgtEl>
                                      </p:cBhvr>
                                    </p:animEffect>
                                    <p:anim calcmode="lin" valueType="num">
                                      <p:cBhvr>
                                        <p:cTn id="125" dur="1000" fill="hold"/>
                                        <p:tgtEl>
                                          <p:spTgt spid="65"/>
                                        </p:tgtEl>
                                        <p:attrNameLst>
                                          <p:attrName>ppt_x</p:attrName>
                                        </p:attrNameLst>
                                      </p:cBhvr>
                                      <p:tavLst>
                                        <p:tav tm="0">
                                          <p:val>
                                            <p:strVal val="#ppt_x"/>
                                          </p:val>
                                        </p:tav>
                                        <p:tav tm="100000">
                                          <p:val>
                                            <p:strVal val="#ppt_x"/>
                                          </p:val>
                                        </p:tav>
                                      </p:tavLst>
                                    </p:anim>
                                    <p:anim calcmode="lin" valueType="num">
                                      <p:cBhvr>
                                        <p:cTn id="126" dur="1000" fill="hold"/>
                                        <p:tgtEl>
                                          <p:spTgt spid="65"/>
                                        </p:tgtEl>
                                        <p:attrNameLst>
                                          <p:attrName>ppt_y</p:attrName>
                                        </p:attrNameLst>
                                      </p:cBhvr>
                                      <p:tavLst>
                                        <p:tav tm="0">
                                          <p:val>
                                            <p:strVal val="#ppt_y+.1"/>
                                          </p:val>
                                        </p:tav>
                                        <p:tav tm="100000">
                                          <p:val>
                                            <p:strVal val="#ppt_y"/>
                                          </p:val>
                                        </p:tav>
                                      </p:tavLst>
                                    </p:anim>
                                  </p:childTnLst>
                                </p:cTn>
                              </p:par>
                            </p:childTnLst>
                          </p:cTn>
                        </p:par>
                        <p:par>
                          <p:cTn id="127" fill="hold">
                            <p:stCondLst>
                              <p:cond delay="9000"/>
                            </p:stCondLst>
                            <p:childTnLst>
                              <p:par>
                                <p:cTn id="128" presetID="2" presetClass="entr" presetSubtype="4" fill="hold" nodeType="afterEffect">
                                  <p:stCondLst>
                                    <p:cond delay="0"/>
                                  </p:stCondLst>
                                  <p:childTnLst>
                                    <p:set>
                                      <p:cBhvr>
                                        <p:cTn id="129" dur="1" fill="hold">
                                          <p:stCondLst>
                                            <p:cond delay="0"/>
                                          </p:stCondLst>
                                        </p:cTn>
                                        <p:tgtEl>
                                          <p:spTgt spid="6"/>
                                        </p:tgtEl>
                                        <p:attrNameLst>
                                          <p:attrName>style.visibility</p:attrName>
                                        </p:attrNameLst>
                                      </p:cBhvr>
                                      <p:to>
                                        <p:strVal val="visible"/>
                                      </p:to>
                                    </p:set>
                                    <p:anim calcmode="lin" valueType="num">
                                      <p:cBhvr additive="base">
                                        <p:cTn id="130" dur="500" fill="hold"/>
                                        <p:tgtEl>
                                          <p:spTgt spid="6"/>
                                        </p:tgtEl>
                                        <p:attrNameLst>
                                          <p:attrName>ppt_x</p:attrName>
                                        </p:attrNameLst>
                                      </p:cBhvr>
                                      <p:tavLst>
                                        <p:tav tm="0">
                                          <p:val>
                                            <p:strVal val="#ppt_x"/>
                                          </p:val>
                                        </p:tav>
                                        <p:tav tm="100000">
                                          <p:val>
                                            <p:strVal val="#ppt_x"/>
                                          </p:val>
                                        </p:tav>
                                      </p:tavLst>
                                    </p:anim>
                                    <p:anim calcmode="lin" valueType="num">
                                      <p:cBhvr additive="base">
                                        <p:cTn id="131" dur="500" fill="hold"/>
                                        <p:tgtEl>
                                          <p:spTgt spid="6"/>
                                        </p:tgtEl>
                                        <p:attrNameLst>
                                          <p:attrName>ppt_y</p:attrName>
                                        </p:attrNameLst>
                                      </p:cBhvr>
                                      <p:tavLst>
                                        <p:tav tm="0">
                                          <p:val>
                                            <p:strVal val="1+#ppt_h/2"/>
                                          </p:val>
                                        </p:tav>
                                        <p:tav tm="100000">
                                          <p:val>
                                            <p:strVal val="#ppt_y"/>
                                          </p:val>
                                        </p:tav>
                                      </p:tavLst>
                                    </p:anim>
                                  </p:childTnLst>
                                </p:cTn>
                              </p:par>
                              <p:par>
                                <p:cTn id="132" presetID="2" presetClass="entr" presetSubtype="4" fill="hold" nodeType="withEffect">
                                  <p:stCondLst>
                                    <p:cond delay="0"/>
                                  </p:stCondLst>
                                  <p:childTnLst>
                                    <p:set>
                                      <p:cBhvr>
                                        <p:cTn id="133" dur="1" fill="hold">
                                          <p:stCondLst>
                                            <p:cond delay="0"/>
                                          </p:stCondLst>
                                        </p:cTn>
                                        <p:tgtEl>
                                          <p:spTgt spid="85"/>
                                        </p:tgtEl>
                                        <p:attrNameLst>
                                          <p:attrName>style.visibility</p:attrName>
                                        </p:attrNameLst>
                                      </p:cBhvr>
                                      <p:to>
                                        <p:strVal val="visible"/>
                                      </p:to>
                                    </p:set>
                                    <p:anim calcmode="lin" valueType="num">
                                      <p:cBhvr additive="base">
                                        <p:cTn id="134" dur="500" fill="hold"/>
                                        <p:tgtEl>
                                          <p:spTgt spid="85"/>
                                        </p:tgtEl>
                                        <p:attrNameLst>
                                          <p:attrName>ppt_x</p:attrName>
                                        </p:attrNameLst>
                                      </p:cBhvr>
                                      <p:tavLst>
                                        <p:tav tm="0">
                                          <p:val>
                                            <p:strVal val="#ppt_x"/>
                                          </p:val>
                                        </p:tav>
                                        <p:tav tm="100000">
                                          <p:val>
                                            <p:strVal val="#ppt_x"/>
                                          </p:val>
                                        </p:tav>
                                      </p:tavLst>
                                    </p:anim>
                                    <p:anim calcmode="lin" valueType="num">
                                      <p:cBhvr additive="base">
                                        <p:cTn id="135" dur="500" fill="hold"/>
                                        <p:tgtEl>
                                          <p:spTgt spid="85"/>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100"/>
                                        </p:tgtEl>
                                        <p:attrNameLst>
                                          <p:attrName>style.visibility</p:attrName>
                                        </p:attrNameLst>
                                      </p:cBhvr>
                                      <p:to>
                                        <p:strVal val="visible"/>
                                      </p:to>
                                    </p:set>
                                    <p:anim calcmode="lin" valueType="num">
                                      <p:cBhvr additive="base">
                                        <p:cTn id="138" dur="500" fill="hold"/>
                                        <p:tgtEl>
                                          <p:spTgt spid="100"/>
                                        </p:tgtEl>
                                        <p:attrNameLst>
                                          <p:attrName>ppt_x</p:attrName>
                                        </p:attrNameLst>
                                      </p:cBhvr>
                                      <p:tavLst>
                                        <p:tav tm="0">
                                          <p:val>
                                            <p:strVal val="#ppt_x"/>
                                          </p:val>
                                        </p:tav>
                                        <p:tav tm="100000">
                                          <p:val>
                                            <p:strVal val="#ppt_x"/>
                                          </p:val>
                                        </p:tav>
                                      </p:tavLst>
                                    </p:anim>
                                    <p:anim calcmode="lin" valueType="num">
                                      <p:cBhvr additive="base">
                                        <p:cTn id="139"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2" grpId="0" animBg="1"/>
      <p:bldP spid="62" grpId="0" animBg="1"/>
      <p:bldP spid="63" grpId="0" animBg="1"/>
      <p:bldP spid="64" grpId="0" animBg="1"/>
      <p:bldP spid="65" grpId="0"/>
      <p:bldP spid="66" grpId="0"/>
      <p:bldP spid="67" grpId="0"/>
      <p:bldP spid="68" grpId="0"/>
      <p:bldP spid="69" grpId="0" animBg="1"/>
      <p:bldP spid="70" grpId="0" animBg="1"/>
      <p:bldP spid="71" grpId="0" animBg="1"/>
      <p:bldP spid="72" grpId="0" animBg="1"/>
      <p:bldP spid="73" grpId="0" animBg="1"/>
      <p:bldP spid="74" grpId="0" animBg="1"/>
      <p:bldP spid="95" grpId="0"/>
      <p:bldP spid="96" grpId="0"/>
      <p:bldP spid="98" grpId="0"/>
      <p:bldP spid="99" grpId="0"/>
      <p:bldP spid="10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1358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2017-11-05T22:03:34Z</dcterms:modified>
</cp:coreProperties>
</file>