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88696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134">
            <a:extLst>
              <a:ext uri="{FF2B5EF4-FFF2-40B4-BE49-F238E27FC236}">
                <a16:creationId xmlns:a16="http://schemas.microsoft.com/office/drawing/2014/main" id="{25FE8329-217B-4136-A3AC-2148F8B22F15}"/>
              </a:ext>
            </a:extLst>
          </p:cNvPr>
          <p:cNvGrpSpPr>
            <a:grpSpLocks noChangeAspect="1"/>
          </p:cNvGrpSpPr>
          <p:nvPr/>
        </p:nvGrpSpPr>
        <p:grpSpPr>
          <a:xfrm>
            <a:off x="1349937" y="2697235"/>
            <a:ext cx="1187725" cy="1188720"/>
            <a:chOff x="3240510" y="1370929"/>
            <a:chExt cx="742328" cy="742950"/>
          </a:xfrm>
          <a:effectLst>
            <a:outerShdw blurRad="50800" dist="38100" algn="l" rotWithShape="0">
              <a:prstClr val="black">
                <a:alpha val="40000"/>
              </a:prstClr>
            </a:outerShdw>
          </a:effectLst>
        </p:grpSpPr>
        <p:sp>
          <p:nvSpPr>
            <p:cNvPr id="9" name="Oval 8">
              <a:extLst>
                <a:ext uri="{FF2B5EF4-FFF2-40B4-BE49-F238E27FC236}">
                  <a16:creationId xmlns:a16="http://schemas.microsoft.com/office/drawing/2014/main" id="{0E840B83-24F2-4C41-AEFD-CDEEFE9A76FF}"/>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0" name="Oval 9">
              <a:extLst>
                <a:ext uri="{FF2B5EF4-FFF2-40B4-BE49-F238E27FC236}">
                  <a16:creationId xmlns:a16="http://schemas.microsoft.com/office/drawing/2014/main" id="{E78F36B0-9028-4E8A-9AD0-93F8FCC23D1A}"/>
                </a:ext>
              </a:extLst>
            </p:cNvPr>
            <p:cNvSpPr>
              <a:spLocks noChangeAspect="1"/>
            </p:cNvSpPr>
            <p:nvPr/>
          </p:nvSpPr>
          <p:spPr>
            <a:xfrm>
              <a:off x="3297612" y="1428079"/>
              <a:ext cx="628123" cy="628650"/>
            </a:xfrm>
            <a:prstGeom prst="ellipse">
              <a:avLst/>
            </a:prstGeom>
            <a:solidFill>
              <a:srgbClr val="FE4A1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11" name="Group 134">
            <a:extLst>
              <a:ext uri="{FF2B5EF4-FFF2-40B4-BE49-F238E27FC236}">
                <a16:creationId xmlns:a16="http://schemas.microsoft.com/office/drawing/2014/main" id="{700C3473-4B74-4C17-A51E-EA13969DEF25}"/>
              </a:ext>
            </a:extLst>
          </p:cNvPr>
          <p:cNvGrpSpPr>
            <a:grpSpLocks noChangeAspect="1"/>
          </p:cNvGrpSpPr>
          <p:nvPr/>
        </p:nvGrpSpPr>
        <p:grpSpPr>
          <a:xfrm>
            <a:off x="4751147" y="2697235"/>
            <a:ext cx="1187725" cy="1188720"/>
            <a:chOff x="3240510" y="1370929"/>
            <a:chExt cx="742328" cy="742950"/>
          </a:xfrm>
          <a:effectLst>
            <a:outerShdw blurRad="50800" dist="38100" algn="l" rotWithShape="0">
              <a:prstClr val="black">
                <a:alpha val="40000"/>
              </a:prstClr>
            </a:outerShdw>
          </a:effectLst>
        </p:grpSpPr>
        <p:sp>
          <p:nvSpPr>
            <p:cNvPr id="12" name="Oval 11">
              <a:extLst>
                <a:ext uri="{FF2B5EF4-FFF2-40B4-BE49-F238E27FC236}">
                  <a16:creationId xmlns:a16="http://schemas.microsoft.com/office/drawing/2014/main" id="{AA6CBBA6-5D99-4C6B-8311-7AC7BF4DA794}"/>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3" name="Oval 12">
              <a:extLst>
                <a:ext uri="{FF2B5EF4-FFF2-40B4-BE49-F238E27FC236}">
                  <a16:creationId xmlns:a16="http://schemas.microsoft.com/office/drawing/2014/main" id="{4F7113A6-50BE-4137-9EEE-EFA2E77E7EDF}"/>
                </a:ext>
              </a:extLst>
            </p:cNvPr>
            <p:cNvSpPr>
              <a:spLocks noChangeAspect="1"/>
            </p:cNvSpPr>
            <p:nvPr/>
          </p:nvSpPr>
          <p:spPr>
            <a:xfrm>
              <a:off x="3297612" y="1428079"/>
              <a:ext cx="628123" cy="628650"/>
            </a:xfrm>
            <a:prstGeom prst="ellipse">
              <a:avLst/>
            </a:prstGeom>
            <a:solidFill>
              <a:srgbClr val="5C9A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14" name="Group 134">
            <a:extLst>
              <a:ext uri="{FF2B5EF4-FFF2-40B4-BE49-F238E27FC236}">
                <a16:creationId xmlns:a16="http://schemas.microsoft.com/office/drawing/2014/main" id="{E7973724-A1B4-4B1A-AFF6-A11D2FD937EA}"/>
              </a:ext>
            </a:extLst>
          </p:cNvPr>
          <p:cNvGrpSpPr>
            <a:grpSpLocks noChangeAspect="1"/>
          </p:cNvGrpSpPr>
          <p:nvPr/>
        </p:nvGrpSpPr>
        <p:grpSpPr>
          <a:xfrm>
            <a:off x="8106522" y="1515482"/>
            <a:ext cx="1187725" cy="1188720"/>
            <a:chOff x="3240510" y="1370929"/>
            <a:chExt cx="742328" cy="742950"/>
          </a:xfrm>
          <a:effectLst>
            <a:outerShdw blurRad="50800" dist="38100" algn="l" rotWithShape="0">
              <a:prstClr val="black">
                <a:alpha val="40000"/>
              </a:prstClr>
            </a:outerShdw>
          </a:effectLst>
        </p:grpSpPr>
        <p:sp>
          <p:nvSpPr>
            <p:cNvPr id="15" name="Oval 14">
              <a:extLst>
                <a:ext uri="{FF2B5EF4-FFF2-40B4-BE49-F238E27FC236}">
                  <a16:creationId xmlns:a16="http://schemas.microsoft.com/office/drawing/2014/main" id="{FE14DA53-9A02-4620-B501-38966B2B057E}"/>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6" name="Oval 15">
              <a:extLst>
                <a:ext uri="{FF2B5EF4-FFF2-40B4-BE49-F238E27FC236}">
                  <a16:creationId xmlns:a16="http://schemas.microsoft.com/office/drawing/2014/main" id="{4A0E5348-AC68-4F13-9777-EBB43BDFDE5B}"/>
                </a:ext>
              </a:extLst>
            </p:cNvPr>
            <p:cNvSpPr>
              <a:spLocks noChangeAspect="1"/>
            </p:cNvSpPr>
            <p:nvPr/>
          </p:nvSpPr>
          <p:spPr>
            <a:xfrm>
              <a:off x="3297612" y="1428079"/>
              <a:ext cx="628123" cy="628650"/>
            </a:xfrm>
            <a:prstGeom prst="ellipse">
              <a:avLst/>
            </a:prstGeom>
            <a:solidFill>
              <a:srgbClr val="44546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17" name="Group 134">
            <a:extLst>
              <a:ext uri="{FF2B5EF4-FFF2-40B4-BE49-F238E27FC236}">
                <a16:creationId xmlns:a16="http://schemas.microsoft.com/office/drawing/2014/main" id="{222223A3-12CE-4DE6-A3DE-82FA9F96F4F6}"/>
              </a:ext>
            </a:extLst>
          </p:cNvPr>
          <p:cNvGrpSpPr>
            <a:grpSpLocks noChangeAspect="1"/>
          </p:cNvGrpSpPr>
          <p:nvPr/>
        </p:nvGrpSpPr>
        <p:grpSpPr>
          <a:xfrm>
            <a:off x="8106520" y="4054492"/>
            <a:ext cx="1187725" cy="1188720"/>
            <a:chOff x="3240510" y="1370929"/>
            <a:chExt cx="742328" cy="742950"/>
          </a:xfrm>
          <a:effectLst>
            <a:outerShdw blurRad="50800" dist="38100" algn="l" rotWithShape="0">
              <a:prstClr val="black">
                <a:alpha val="40000"/>
              </a:prstClr>
            </a:outerShdw>
          </a:effectLst>
        </p:grpSpPr>
        <p:sp>
          <p:nvSpPr>
            <p:cNvPr id="18" name="Oval 17">
              <a:extLst>
                <a:ext uri="{FF2B5EF4-FFF2-40B4-BE49-F238E27FC236}">
                  <a16:creationId xmlns:a16="http://schemas.microsoft.com/office/drawing/2014/main" id="{4DF300C6-4246-442E-B975-E1FA14714DD3}"/>
                </a:ext>
              </a:extLst>
            </p:cNvPr>
            <p:cNvSpPr>
              <a:spLocks noChangeAspect="1"/>
            </p:cNvSpPr>
            <p:nvPr/>
          </p:nvSpPr>
          <p:spPr>
            <a:xfrm>
              <a:off x="3240510" y="1370929"/>
              <a:ext cx="742328" cy="742950"/>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9" name="Oval 18">
              <a:extLst>
                <a:ext uri="{FF2B5EF4-FFF2-40B4-BE49-F238E27FC236}">
                  <a16:creationId xmlns:a16="http://schemas.microsoft.com/office/drawing/2014/main" id="{08F9AE78-08A8-4B2A-888A-BDC14CC46F52}"/>
                </a:ext>
              </a:extLst>
            </p:cNvPr>
            <p:cNvSpPr>
              <a:spLocks noChangeAspect="1"/>
            </p:cNvSpPr>
            <p:nvPr/>
          </p:nvSpPr>
          <p:spPr>
            <a:xfrm>
              <a:off x="3297612" y="1428079"/>
              <a:ext cx="628123" cy="628650"/>
            </a:xfrm>
            <a:prstGeom prst="ellipse">
              <a:avLst/>
            </a:prstGeom>
            <a:solidFill>
              <a:srgbClr val="7A7A7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grpSp>
        <p:nvGrpSpPr>
          <p:cNvPr id="20" name="Group 19">
            <a:extLst>
              <a:ext uri="{FF2B5EF4-FFF2-40B4-BE49-F238E27FC236}">
                <a16:creationId xmlns:a16="http://schemas.microsoft.com/office/drawing/2014/main" id="{4FAC24D0-8CD9-4F83-A06E-C0C9C54F236E}"/>
              </a:ext>
            </a:extLst>
          </p:cNvPr>
          <p:cNvGrpSpPr>
            <a:grpSpLocks noChangeAspect="1"/>
          </p:cNvGrpSpPr>
          <p:nvPr/>
        </p:nvGrpSpPr>
        <p:grpSpPr>
          <a:xfrm>
            <a:off x="8471781" y="4412663"/>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21" name="Freeform 46">
              <a:extLst>
                <a:ext uri="{FF2B5EF4-FFF2-40B4-BE49-F238E27FC236}">
                  <a16:creationId xmlns:a16="http://schemas.microsoft.com/office/drawing/2014/main" id="{051ACA35-EBC9-493A-80F2-66355270E9DE}"/>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7">
              <a:extLst>
                <a:ext uri="{FF2B5EF4-FFF2-40B4-BE49-F238E27FC236}">
                  <a16:creationId xmlns:a16="http://schemas.microsoft.com/office/drawing/2014/main" id="{416AD81F-03CF-427C-8EA1-548C080A2A4A}"/>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48">
              <a:extLst>
                <a:ext uri="{FF2B5EF4-FFF2-40B4-BE49-F238E27FC236}">
                  <a16:creationId xmlns:a16="http://schemas.microsoft.com/office/drawing/2014/main" id="{A77219CC-AE5D-4874-8AA4-3120D4D8D57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9">
              <a:extLst>
                <a:ext uri="{FF2B5EF4-FFF2-40B4-BE49-F238E27FC236}">
                  <a16:creationId xmlns:a16="http://schemas.microsoft.com/office/drawing/2014/main" id="{AE3BB55B-4237-4508-8365-6B4BFA251660}"/>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50">
              <a:extLst>
                <a:ext uri="{FF2B5EF4-FFF2-40B4-BE49-F238E27FC236}">
                  <a16:creationId xmlns:a16="http://schemas.microsoft.com/office/drawing/2014/main" id="{0B59B78D-5802-4992-92E3-1E5841C71D07}"/>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51">
              <a:extLst>
                <a:ext uri="{FF2B5EF4-FFF2-40B4-BE49-F238E27FC236}">
                  <a16:creationId xmlns:a16="http://schemas.microsoft.com/office/drawing/2014/main" id="{5D64CE7B-808C-41BD-86C7-BAA863F55CD9}"/>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52">
              <a:extLst>
                <a:ext uri="{FF2B5EF4-FFF2-40B4-BE49-F238E27FC236}">
                  <a16:creationId xmlns:a16="http://schemas.microsoft.com/office/drawing/2014/main" id="{C2BA8813-CD3D-47AF-947D-99BE389AD77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53">
              <a:extLst>
                <a:ext uri="{FF2B5EF4-FFF2-40B4-BE49-F238E27FC236}">
                  <a16:creationId xmlns:a16="http://schemas.microsoft.com/office/drawing/2014/main" id="{247901D9-D064-43FC-88EF-0E075A52752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28">
            <a:extLst>
              <a:ext uri="{FF2B5EF4-FFF2-40B4-BE49-F238E27FC236}">
                <a16:creationId xmlns:a16="http://schemas.microsoft.com/office/drawing/2014/main" id="{87C6FAA3-00A9-45FF-9666-B470C53B99BF}"/>
              </a:ext>
            </a:extLst>
          </p:cNvPr>
          <p:cNvGrpSpPr>
            <a:grpSpLocks noChangeAspect="1"/>
          </p:cNvGrpSpPr>
          <p:nvPr/>
        </p:nvGrpSpPr>
        <p:grpSpPr>
          <a:xfrm>
            <a:off x="8459449" y="1870631"/>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30" name="Freeform 64">
              <a:extLst>
                <a:ext uri="{FF2B5EF4-FFF2-40B4-BE49-F238E27FC236}">
                  <a16:creationId xmlns:a16="http://schemas.microsoft.com/office/drawing/2014/main" id="{08700085-0A0D-45F5-A1F0-AB752CD220E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Oval 65">
              <a:extLst>
                <a:ext uri="{FF2B5EF4-FFF2-40B4-BE49-F238E27FC236}">
                  <a16:creationId xmlns:a16="http://schemas.microsoft.com/office/drawing/2014/main" id="{394E607D-B9AE-4D59-81AD-356D74B0055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66">
              <a:extLst>
                <a:ext uri="{FF2B5EF4-FFF2-40B4-BE49-F238E27FC236}">
                  <a16:creationId xmlns:a16="http://schemas.microsoft.com/office/drawing/2014/main" id="{1F27FDC3-51DA-4036-9C2E-C9F253C09381}"/>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67">
              <a:extLst>
                <a:ext uri="{FF2B5EF4-FFF2-40B4-BE49-F238E27FC236}">
                  <a16:creationId xmlns:a16="http://schemas.microsoft.com/office/drawing/2014/main" id="{65F1B43A-2D7E-49DC-A1E7-3DDCF597224D}"/>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68">
              <a:extLst>
                <a:ext uri="{FF2B5EF4-FFF2-40B4-BE49-F238E27FC236}">
                  <a16:creationId xmlns:a16="http://schemas.microsoft.com/office/drawing/2014/main" id="{B0A2951E-2256-4D01-BEFF-332E53047C6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69">
              <a:extLst>
                <a:ext uri="{FF2B5EF4-FFF2-40B4-BE49-F238E27FC236}">
                  <a16:creationId xmlns:a16="http://schemas.microsoft.com/office/drawing/2014/main" id="{90DD0CB6-0CEC-4AC1-8A22-02A0744E09E6}"/>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0">
              <a:extLst>
                <a:ext uri="{FF2B5EF4-FFF2-40B4-BE49-F238E27FC236}">
                  <a16:creationId xmlns:a16="http://schemas.microsoft.com/office/drawing/2014/main" id="{DB3A55AE-D476-449D-9932-AA8FCF9C6F18}"/>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Oval 71">
              <a:extLst>
                <a:ext uri="{FF2B5EF4-FFF2-40B4-BE49-F238E27FC236}">
                  <a16:creationId xmlns:a16="http://schemas.microsoft.com/office/drawing/2014/main" id="{56D4B288-1090-46BD-A70A-B11A8A53329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2">
              <a:extLst>
                <a:ext uri="{FF2B5EF4-FFF2-40B4-BE49-F238E27FC236}">
                  <a16:creationId xmlns:a16="http://schemas.microsoft.com/office/drawing/2014/main" id="{447BFF18-DAE5-4245-9113-79BF500E3CB0}"/>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3">
              <a:extLst>
                <a:ext uri="{FF2B5EF4-FFF2-40B4-BE49-F238E27FC236}">
                  <a16:creationId xmlns:a16="http://schemas.microsoft.com/office/drawing/2014/main" id="{19660554-95DF-40FA-9F65-26DE16CFB06A}"/>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74">
              <a:extLst>
                <a:ext uri="{FF2B5EF4-FFF2-40B4-BE49-F238E27FC236}">
                  <a16:creationId xmlns:a16="http://schemas.microsoft.com/office/drawing/2014/main" id="{6F36139D-D055-4DC6-A42D-9DB6C76B3D83}"/>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Oval 75">
              <a:extLst>
                <a:ext uri="{FF2B5EF4-FFF2-40B4-BE49-F238E27FC236}">
                  <a16:creationId xmlns:a16="http://schemas.microsoft.com/office/drawing/2014/main" id="{0A659965-EB48-4F92-ADF3-4D1D7B9D2D53}"/>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6">
              <a:extLst>
                <a:ext uri="{FF2B5EF4-FFF2-40B4-BE49-F238E27FC236}">
                  <a16:creationId xmlns:a16="http://schemas.microsoft.com/office/drawing/2014/main" id="{3C2C1A15-1DAC-41B1-A57E-FABB29ED1CA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7">
              <a:extLst>
                <a:ext uri="{FF2B5EF4-FFF2-40B4-BE49-F238E27FC236}">
                  <a16:creationId xmlns:a16="http://schemas.microsoft.com/office/drawing/2014/main" id="{F3DDD855-B1D5-46AE-A5C3-9E554A155AAD}"/>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Oval 78">
              <a:extLst>
                <a:ext uri="{FF2B5EF4-FFF2-40B4-BE49-F238E27FC236}">
                  <a16:creationId xmlns:a16="http://schemas.microsoft.com/office/drawing/2014/main" id="{516FDE8D-ED94-41EF-8B8A-0F2A0102B57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79">
              <a:extLst>
                <a:ext uri="{FF2B5EF4-FFF2-40B4-BE49-F238E27FC236}">
                  <a16:creationId xmlns:a16="http://schemas.microsoft.com/office/drawing/2014/main" id="{B81EBB19-02C8-4514-B3BC-6849B5DF4B2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80">
              <a:extLst>
                <a:ext uri="{FF2B5EF4-FFF2-40B4-BE49-F238E27FC236}">
                  <a16:creationId xmlns:a16="http://schemas.microsoft.com/office/drawing/2014/main" id="{E1A4F47B-0BB5-4FBF-A2EC-D1ED2932E76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Oval 81">
              <a:extLst>
                <a:ext uri="{FF2B5EF4-FFF2-40B4-BE49-F238E27FC236}">
                  <a16:creationId xmlns:a16="http://schemas.microsoft.com/office/drawing/2014/main" id="{C55410BB-ABCA-4808-8F39-CDE10A0D408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82">
              <a:extLst>
                <a:ext uri="{FF2B5EF4-FFF2-40B4-BE49-F238E27FC236}">
                  <a16:creationId xmlns:a16="http://schemas.microsoft.com/office/drawing/2014/main" id="{7A05999F-D1B2-4D41-A364-60C30548A37F}"/>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83">
              <a:extLst>
                <a:ext uri="{FF2B5EF4-FFF2-40B4-BE49-F238E27FC236}">
                  <a16:creationId xmlns:a16="http://schemas.microsoft.com/office/drawing/2014/main" id="{6BB2ADF4-F509-4418-933F-873057673B4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0" name="Group 49">
            <a:extLst>
              <a:ext uri="{FF2B5EF4-FFF2-40B4-BE49-F238E27FC236}">
                <a16:creationId xmlns:a16="http://schemas.microsoft.com/office/drawing/2014/main" id="{35BE809F-3BA2-47E8-A845-72F93B55A00F}"/>
              </a:ext>
            </a:extLst>
          </p:cNvPr>
          <p:cNvGrpSpPr>
            <a:grpSpLocks noChangeAspect="1"/>
          </p:cNvGrpSpPr>
          <p:nvPr/>
        </p:nvGrpSpPr>
        <p:grpSpPr>
          <a:xfrm>
            <a:off x="1715198" y="3003126"/>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51" name="Freeform 11">
              <a:extLst>
                <a:ext uri="{FF2B5EF4-FFF2-40B4-BE49-F238E27FC236}">
                  <a16:creationId xmlns:a16="http://schemas.microsoft.com/office/drawing/2014/main" id="{ADD806CA-4C14-4AD7-A153-D9B24762A67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2">
              <a:extLst>
                <a:ext uri="{FF2B5EF4-FFF2-40B4-BE49-F238E27FC236}">
                  <a16:creationId xmlns:a16="http://schemas.microsoft.com/office/drawing/2014/main" id="{964E0EAF-2163-4A5A-96B7-FEEC5B7D16FB}"/>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3">
              <a:extLst>
                <a:ext uri="{FF2B5EF4-FFF2-40B4-BE49-F238E27FC236}">
                  <a16:creationId xmlns:a16="http://schemas.microsoft.com/office/drawing/2014/main" id="{32B12FB6-B28C-4168-BF5A-306219C4C0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4">
              <a:extLst>
                <a:ext uri="{FF2B5EF4-FFF2-40B4-BE49-F238E27FC236}">
                  <a16:creationId xmlns:a16="http://schemas.microsoft.com/office/drawing/2014/main" id="{B7971208-29B7-42D6-826F-BE0826EA7737}"/>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5">
              <a:extLst>
                <a:ext uri="{FF2B5EF4-FFF2-40B4-BE49-F238E27FC236}">
                  <a16:creationId xmlns:a16="http://schemas.microsoft.com/office/drawing/2014/main" id="{F33C5E7A-FECD-4149-BF5E-4A2A2772A787}"/>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6">
              <a:extLst>
                <a:ext uri="{FF2B5EF4-FFF2-40B4-BE49-F238E27FC236}">
                  <a16:creationId xmlns:a16="http://schemas.microsoft.com/office/drawing/2014/main" id="{2E4E5F15-D5E8-4782-8B5F-2550E4C5428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Rectangle 17">
              <a:extLst>
                <a:ext uri="{FF2B5EF4-FFF2-40B4-BE49-F238E27FC236}">
                  <a16:creationId xmlns:a16="http://schemas.microsoft.com/office/drawing/2014/main" id="{4F73EF49-77D0-44A9-BFE5-86E4A2F20175}"/>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8">
              <a:extLst>
                <a:ext uri="{FF2B5EF4-FFF2-40B4-BE49-F238E27FC236}">
                  <a16:creationId xmlns:a16="http://schemas.microsoft.com/office/drawing/2014/main" id="{17E26543-007A-41B4-904F-0DB94F41891C}"/>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9">
              <a:extLst>
                <a:ext uri="{FF2B5EF4-FFF2-40B4-BE49-F238E27FC236}">
                  <a16:creationId xmlns:a16="http://schemas.microsoft.com/office/drawing/2014/main" id="{7FC66A0C-957E-4B46-B0BA-8EF8AC409903}"/>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20">
              <a:extLst>
                <a:ext uri="{FF2B5EF4-FFF2-40B4-BE49-F238E27FC236}">
                  <a16:creationId xmlns:a16="http://schemas.microsoft.com/office/drawing/2014/main" id="{DA8C5FB6-C763-4B5E-902F-E8A5CF5BE260}"/>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21">
              <a:extLst>
                <a:ext uri="{FF2B5EF4-FFF2-40B4-BE49-F238E27FC236}">
                  <a16:creationId xmlns:a16="http://schemas.microsoft.com/office/drawing/2014/main" id="{4CF28EBE-39FC-401D-944F-EFB3F772E1E5}"/>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2">
              <a:extLst>
                <a:ext uri="{FF2B5EF4-FFF2-40B4-BE49-F238E27FC236}">
                  <a16:creationId xmlns:a16="http://schemas.microsoft.com/office/drawing/2014/main" id="{6C0B5F98-EE55-45E9-A419-309A60F3D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3">
              <a:extLst>
                <a:ext uri="{FF2B5EF4-FFF2-40B4-BE49-F238E27FC236}">
                  <a16:creationId xmlns:a16="http://schemas.microsoft.com/office/drawing/2014/main" id="{E0E612C8-001C-48E7-9DE9-53D71927FC9C}"/>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4">
              <a:extLst>
                <a:ext uri="{FF2B5EF4-FFF2-40B4-BE49-F238E27FC236}">
                  <a16:creationId xmlns:a16="http://schemas.microsoft.com/office/drawing/2014/main" id="{D57CAEFE-EED4-4DA4-BB70-33A9B781C4F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5">
              <a:extLst>
                <a:ext uri="{FF2B5EF4-FFF2-40B4-BE49-F238E27FC236}">
                  <a16:creationId xmlns:a16="http://schemas.microsoft.com/office/drawing/2014/main" id="{99C91AA8-B762-4655-9261-71F673A1DF2E}"/>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6">
              <a:extLst>
                <a:ext uri="{FF2B5EF4-FFF2-40B4-BE49-F238E27FC236}">
                  <a16:creationId xmlns:a16="http://schemas.microsoft.com/office/drawing/2014/main" id="{16D3C24E-2DD3-4DCA-97A2-4CED541886D5}"/>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7">
              <a:extLst>
                <a:ext uri="{FF2B5EF4-FFF2-40B4-BE49-F238E27FC236}">
                  <a16:creationId xmlns:a16="http://schemas.microsoft.com/office/drawing/2014/main" id="{8BE44D6C-482D-4341-BAB7-1A0290E2F4DE}"/>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8">
              <a:extLst>
                <a:ext uri="{FF2B5EF4-FFF2-40B4-BE49-F238E27FC236}">
                  <a16:creationId xmlns:a16="http://schemas.microsoft.com/office/drawing/2014/main" id="{18782ED7-B5AC-405E-B4A3-ACA0805D3327}"/>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9">
              <a:extLst>
                <a:ext uri="{FF2B5EF4-FFF2-40B4-BE49-F238E27FC236}">
                  <a16:creationId xmlns:a16="http://schemas.microsoft.com/office/drawing/2014/main" id="{FC4A8C69-6C34-4F47-A2F7-C2ADB7584F7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30">
              <a:extLst>
                <a:ext uri="{FF2B5EF4-FFF2-40B4-BE49-F238E27FC236}">
                  <a16:creationId xmlns:a16="http://schemas.microsoft.com/office/drawing/2014/main" id="{7FAC0F9F-A985-4E92-B416-99FC43149B24}"/>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31">
              <a:extLst>
                <a:ext uri="{FF2B5EF4-FFF2-40B4-BE49-F238E27FC236}">
                  <a16:creationId xmlns:a16="http://schemas.microsoft.com/office/drawing/2014/main" id="{9011C510-1F76-4481-95B2-C3BA47905BC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2">
              <a:extLst>
                <a:ext uri="{FF2B5EF4-FFF2-40B4-BE49-F238E27FC236}">
                  <a16:creationId xmlns:a16="http://schemas.microsoft.com/office/drawing/2014/main" id="{250CA2EB-F91F-4324-9ECD-247F22F0448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3">
              <a:extLst>
                <a:ext uri="{FF2B5EF4-FFF2-40B4-BE49-F238E27FC236}">
                  <a16:creationId xmlns:a16="http://schemas.microsoft.com/office/drawing/2014/main" id="{93E9840F-5BED-4F73-8F4D-1EBC0E09FCF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4">
              <a:extLst>
                <a:ext uri="{FF2B5EF4-FFF2-40B4-BE49-F238E27FC236}">
                  <a16:creationId xmlns:a16="http://schemas.microsoft.com/office/drawing/2014/main" id="{22E8D570-9CFB-47E8-9269-4E399F40F57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5">
              <a:extLst>
                <a:ext uri="{FF2B5EF4-FFF2-40B4-BE49-F238E27FC236}">
                  <a16:creationId xmlns:a16="http://schemas.microsoft.com/office/drawing/2014/main" id="{ED1BF1B3-F913-4CAA-ADB4-8F472F190EA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36">
              <a:extLst>
                <a:ext uri="{FF2B5EF4-FFF2-40B4-BE49-F238E27FC236}">
                  <a16:creationId xmlns:a16="http://schemas.microsoft.com/office/drawing/2014/main" id="{884BBE29-AD76-4F0C-929F-7C6AE345E715}"/>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
              <a:extLst>
                <a:ext uri="{FF2B5EF4-FFF2-40B4-BE49-F238E27FC236}">
                  <a16:creationId xmlns:a16="http://schemas.microsoft.com/office/drawing/2014/main" id="{E92AE4BA-4E2D-4099-A841-2F7D4C7B6C59}"/>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8">
              <a:extLst>
                <a:ext uri="{FF2B5EF4-FFF2-40B4-BE49-F238E27FC236}">
                  <a16:creationId xmlns:a16="http://schemas.microsoft.com/office/drawing/2014/main" id="{74AF9408-586C-43CB-8A1F-917A5E399650}"/>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9">
              <a:extLst>
                <a:ext uri="{FF2B5EF4-FFF2-40B4-BE49-F238E27FC236}">
                  <a16:creationId xmlns:a16="http://schemas.microsoft.com/office/drawing/2014/main" id="{9292F0EE-268A-47B7-A175-69205EB22854}"/>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40">
              <a:extLst>
                <a:ext uri="{FF2B5EF4-FFF2-40B4-BE49-F238E27FC236}">
                  <a16:creationId xmlns:a16="http://schemas.microsoft.com/office/drawing/2014/main" id="{114C33C2-0222-4083-86E6-AE5C94A92688}"/>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41">
              <a:extLst>
                <a:ext uri="{FF2B5EF4-FFF2-40B4-BE49-F238E27FC236}">
                  <a16:creationId xmlns:a16="http://schemas.microsoft.com/office/drawing/2014/main" id="{E1547834-3205-4B68-B801-54FE08A93713}"/>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2">
              <a:extLst>
                <a:ext uri="{FF2B5EF4-FFF2-40B4-BE49-F238E27FC236}">
                  <a16:creationId xmlns:a16="http://schemas.microsoft.com/office/drawing/2014/main" id="{1BDAC276-9CF4-418A-B1BD-A350F72BFB9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3">
              <a:extLst>
                <a:ext uri="{FF2B5EF4-FFF2-40B4-BE49-F238E27FC236}">
                  <a16:creationId xmlns:a16="http://schemas.microsoft.com/office/drawing/2014/main" id="{A088CA60-7D9F-49BC-BDAA-5F3061FD72B5}"/>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4">
              <a:extLst>
                <a:ext uri="{FF2B5EF4-FFF2-40B4-BE49-F238E27FC236}">
                  <a16:creationId xmlns:a16="http://schemas.microsoft.com/office/drawing/2014/main" id="{15549E18-758F-4EA4-A84C-CBCCCBC48B13}"/>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5">
              <a:extLst>
                <a:ext uri="{FF2B5EF4-FFF2-40B4-BE49-F238E27FC236}">
                  <a16:creationId xmlns:a16="http://schemas.microsoft.com/office/drawing/2014/main" id="{C58B877E-36E8-44A7-9FBB-FE94A6CE7FEC}"/>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6" name="Freeform 9">
            <a:extLst>
              <a:ext uri="{FF2B5EF4-FFF2-40B4-BE49-F238E27FC236}">
                <a16:creationId xmlns:a16="http://schemas.microsoft.com/office/drawing/2014/main" id="{D5FFB696-6065-4573-94B8-F7FEB114F0E5}"/>
              </a:ext>
            </a:extLst>
          </p:cNvPr>
          <p:cNvSpPr>
            <a:spLocks noChangeAspect="1" noEditPoints="1"/>
          </p:cNvSpPr>
          <p:nvPr/>
        </p:nvSpPr>
        <p:spPr bwMode="auto">
          <a:xfrm>
            <a:off x="5070688" y="3108985"/>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89" name="Picture 88">
            <a:extLst>
              <a:ext uri="{FF2B5EF4-FFF2-40B4-BE49-F238E27FC236}">
                <a16:creationId xmlns:a16="http://schemas.microsoft.com/office/drawing/2014/main" id="{8C79A176-C21A-487F-9F8A-89DEC14C86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42225">
            <a:off x="6229750" y="3872305"/>
            <a:ext cx="1554480" cy="453790"/>
          </a:xfrm>
          <a:prstGeom prst="rect">
            <a:avLst/>
          </a:prstGeom>
        </p:spPr>
      </p:pic>
      <p:pic>
        <p:nvPicPr>
          <p:cNvPr id="90" name="Picture 89">
            <a:extLst>
              <a:ext uri="{FF2B5EF4-FFF2-40B4-BE49-F238E27FC236}">
                <a16:creationId xmlns:a16="http://schemas.microsoft.com/office/drawing/2014/main" id="{8FB69D9C-3AB4-4BB6-BE7F-A71BFA05A6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9052470" flipH="1">
            <a:off x="6280155" y="2242944"/>
            <a:ext cx="1554480" cy="453790"/>
          </a:xfrm>
          <a:prstGeom prst="rect">
            <a:avLst/>
          </a:prstGeom>
        </p:spPr>
      </p:pic>
      <p:pic>
        <p:nvPicPr>
          <p:cNvPr id="91" name="Picture 90">
            <a:extLst>
              <a:ext uri="{FF2B5EF4-FFF2-40B4-BE49-F238E27FC236}">
                <a16:creationId xmlns:a16="http://schemas.microsoft.com/office/drawing/2014/main" id="{67B29EFD-D68A-4069-ABA7-E7BE206F1F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025936" flipH="1">
            <a:off x="2902449" y="3011284"/>
            <a:ext cx="1554480" cy="453790"/>
          </a:xfrm>
          <a:prstGeom prst="rect">
            <a:avLst/>
          </a:prstGeom>
        </p:spPr>
      </p:pic>
      <p:sp>
        <p:nvSpPr>
          <p:cNvPr id="92" name="TextBox 91">
            <a:extLst>
              <a:ext uri="{FF2B5EF4-FFF2-40B4-BE49-F238E27FC236}">
                <a16:creationId xmlns:a16="http://schemas.microsoft.com/office/drawing/2014/main" id="{3D09047F-448D-4CBD-8E6D-160D3E3B1C78}"/>
              </a:ext>
            </a:extLst>
          </p:cNvPr>
          <p:cNvSpPr txBox="1"/>
          <p:nvPr/>
        </p:nvSpPr>
        <p:spPr>
          <a:xfrm>
            <a:off x="793534" y="4525359"/>
            <a:ext cx="2659672" cy="1431161"/>
          </a:xfrm>
          <a:prstGeom prst="rect">
            <a:avLst/>
          </a:prstGeom>
          <a:noFill/>
        </p:spPr>
        <p:txBody>
          <a:bodyPr wrap="square" rtlCol="0">
            <a:spAutoFit/>
          </a:bodyPr>
          <a:lstStyle/>
          <a:p>
            <a:r>
              <a:rPr lang="en-US" b="1" dirty="0">
                <a:solidFill>
                  <a:srgbClr val="FE4A1E"/>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93" name="TextBox 92">
            <a:extLst>
              <a:ext uri="{FF2B5EF4-FFF2-40B4-BE49-F238E27FC236}">
                <a16:creationId xmlns:a16="http://schemas.microsoft.com/office/drawing/2014/main" id="{AC397D07-7FE3-4FFB-B07B-0AD5689CFCCF}"/>
              </a:ext>
            </a:extLst>
          </p:cNvPr>
          <p:cNvSpPr txBox="1"/>
          <p:nvPr/>
        </p:nvSpPr>
        <p:spPr>
          <a:xfrm>
            <a:off x="4396580" y="4523939"/>
            <a:ext cx="2659672" cy="1431161"/>
          </a:xfrm>
          <a:prstGeom prst="rect">
            <a:avLst/>
          </a:prstGeom>
          <a:noFill/>
        </p:spPr>
        <p:txBody>
          <a:bodyPr wrap="square" rtlCol="0">
            <a:spAutoFit/>
          </a:bodyPr>
          <a:lstStyle/>
          <a:p>
            <a:r>
              <a:rPr lang="en-US" b="1" dirty="0">
                <a:solidFill>
                  <a:srgbClr val="5C9AD3"/>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94" name="TextBox 93">
            <a:extLst>
              <a:ext uri="{FF2B5EF4-FFF2-40B4-BE49-F238E27FC236}">
                <a16:creationId xmlns:a16="http://schemas.microsoft.com/office/drawing/2014/main" id="{7B2D794C-BFD8-40F6-8C12-FD87C553BA23}"/>
              </a:ext>
            </a:extLst>
          </p:cNvPr>
          <p:cNvSpPr txBox="1"/>
          <p:nvPr/>
        </p:nvSpPr>
        <p:spPr>
          <a:xfrm>
            <a:off x="9477351" y="1363484"/>
            <a:ext cx="2659672" cy="1431161"/>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95" name="TextBox 94">
            <a:extLst>
              <a:ext uri="{FF2B5EF4-FFF2-40B4-BE49-F238E27FC236}">
                <a16:creationId xmlns:a16="http://schemas.microsoft.com/office/drawing/2014/main" id="{81DF5AD4-B5A0-499E-9D6A-93E1C1C83E79}"/>
              </a:ext>
            </a:extLst>
          </p:cNvPr>
          <p:cNvSpPr txBox="1"/>
          <p:nvPr/>
        </p:nvSpPr>
        <p:spPr>
          <a:xfrm>
            <a:off x="9477351" y="3902494"/>
            <a:ext cx="2659672" cy="1431161"/>
          </a:xfrm>
          <a:prstGeom prst="rect">
            <a:avLst/>
          </a:prstGeom>
          <a:noFill/>
        </p:spPr>
        <p:txBody>
          <a:bodyPr wrap="square" rtlCol="0">
            <a:spAutoFit/>
          </a:bodyPr>
          <a:lstStyle/>
          <a:p>
            <a:r>
              <a:rPr lang="en-US" b="1" dirty="0">
                <a:solidFill>
                  <a:srgbClr val="7A7A7A"/>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96" name="TextBox 95">
            <a:extLst>
              <a:ext uri="{FF2B5EF4-FFF2-40B4-BE49-F238E27FC236}">
                <a16:creationId xmlns:a16="http://schemas.microsoft.com/office/drawing/2014/main" id="{6A2A259F-CD91-4769-8B43-88D07F5CEAA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97" name="Picture 96">
            <a:hlinkClick r:id="rId3"/>
            <a:extLst>
              <a:ext uri="{FF2B5EF4-FFF2-40B4-BE49-F238E27FC236}">
                <a16:creationId xmlns:a16="http://schemas.microsoft.com/office/drawing/2014/main" id="{77FBAA06-7D0A-445D-AB21-64A4C4969A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6701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500"/>
                                        <p:tgtEl>
                                          <p:spTgt spid="96"/>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par>
                                <p:cTn id="14" presetID="53" presetClass="entr" presetSubtype="16" fill="hold" nodeType="withEffect">
                                  <p:stCondLst>
                                    <p:cond delay="0"/>
                                  </p:stCondLst>
                                  <p:childTnLst>
                                    <p:set>
                                      <p:cBhvr>
                                        <p:cTn id="15" dur="1" fill="hold">
                                          <p:stCondLst>
                                            <p:cond delay="0"/>
                                          </p:stCondLst>
                                        </p:cTn>
                                        <p:tgtEl>
                                          <p:spTgt spid="50"/>
                                        </p:tgtEl>
                                        <p:attrNameLst>
                                          <p:attrName>style.visibility</p:attrName>
                                        </p:attrNameLst>
                                      </p:cBhvr>
                                      <p:to>
                                        <p:strVal val="visible"/>
                                      </p:to>
                                    </p:set>
                                    <p:anim calcmode="lin" valueType="num">
                                      <p:cBhvr>
                                        <p:cTn id="16" dur="500" fill="hold"/>
                                        <p:tgtEl>
                                          <p:spTgt spid="50"/>
                                        </p:tgtEl>
                                        <p:attrNameLst>
                                          <p:attrName>ppt_w</p:attrName>
                                        </p:attrNameLst>
                                      </p:cBhvr>
                                      <p:tavLst>
                                        <p:tav tm="0">
                                          <p:val>
                                            <p:fltVal val="0"/>
                                          </p:val>
                                        </p:tav>
                                        <p:tav tm="100000">
                                          <p:val>
                                            <p:strVal val="#ppt_w"/>
                                          </p:val>
                                        </p:tav>
                                      </p:tavLst>
                                    </p:anim>
                                    <p:anim calcmode="lin" valueType="num">
                                      <p:cBhvr>
                                        <p:cTn id="17" dur="500" fill="hold"/>
                                        <p:tgtEl>
                                          <p:spTgt spid="50"/>
                                        </p:tgtEl>
                                        <p:attrNameLst>
                                          <p:attrName>ppt_h</p:attrName>
                                        </p:attrNameLst>
                                      </p:cBhvr>
                                      <p:tavLst>
                                        <p:tav tm="0">
                                          <p:val>
                                            <p:fltVal val="0"/>
                                          </p:val>
                                        </p:tav>
                                        <p:tav tm="100000">
                                          <p:val>
                                            <p:strVal val="#ppt_h"/>
                                          </p:val>
                                        </p:tav>
                                      </p:tavLst>
                                    </p:anim>
                                    <p:animEffect transition="in" filter="fade">
                                      <p:cBhvr>
                                        <p:cTn id="18" dur="500"/>
                                        <p:tgtEl>
                                          <p:spTgt spid="50"/>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92"/>
                                        </p:tgtEl>
                                        <p:attrNameLst>
                                          <p:attrName>style.visibility</p:attrName>
                                        </p:attrNameLst>
                                      </p:cBhvr>
                                      <p:to>
                                        <p:strVal val="visible"/>
                                      </p:to>
                                    </p:set>
                                    <p:animEffect transition="in" filter="fade">
                                      <p:cBhvr>
                                        <p:cTn id="22" dur="1000"/>
                                        <p:tgtEl>
                                          <p:spTgt spid="92"/>
                                        </p:tgtEl>
                                      </p:cBhvr>
                                    </p:animEffect>
                                    <p:anim calcmode="lin" valueType="num">
                                      <p:cBhvr>
                                        <p:cTn id="23" dur="1000" fill="hold"/>
                                        <p:tgtEl>
                                          <p:spTgt spid="92"/>
                                        </p:tgtEl>
                                        <p:attrNameLst>
                                          <p:attrName>ppt_x</p:attrName>
                                        </p:attrNameLst>
                                      </p:cBhvr>
                                      <p:tavLst>
                                        <p:tav tm="0">
                                          <p:val>
                                            <p:strVal val="#ppt_x"/>
                                          </p:val>
                                        </p:tav>
                                        <p:tav tm="100000">
                                          <p:val>
                                            <p:strVal val="#ppt_x"/>
                                          </p:val>
                                        </p:tav>
                                      </p:tavLst>
                                    </p:anim>
                                    <p:anim calcmode="lin" valueType="num">
                                      <p:cBhvr>
                                        <p:cTn id="24" dur="1000" fill="hold"/>
                                        <p:tgtEl>
                                          <p:spTgt spid="92"/>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91"/>
                                        </p:tgtEl>
                                        <p:attrNameLst>
                                          <p:attrName>style.visibility</p:attrName>
                                        </p:attrNameLst>
                                      </p:cBhvr>
                                      <p:to>
                                        <p:strVal val="visible"/>
                                      </p:to>
                                    </p:set>
                                    <p:animEffect transition="in" filter="wipe(left)">
                                      <p:cBhvr>
                                        <p:cTn id="28" dur="500"/>
                                        <p:tgtEl>
                                          <p:spTgt spid="91"/>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86"/>
                                        </p:tgtEl>
                                        <p:attrNameLst>
                                          <p:attrName>style.visibility</p:attrName>
                                        </p:attrNameLst>
                                      </p:cBhvr>
                                      <p:to>
                                        <p:strVal val="visible"/>
                                      </p:to>
                                    </p:set>
                                    <p:anim calcmode="lin" valueType="num">
                                      <p:cBhvr>
                                        <p:cTn id="37" dur="500" fill="hold"/>
                                        <p:tgtEl>
                                          <p:spTgt spid="86"/>
                                        </p:tgtEl>
                                        <p:attrNameLst>
                                          <p:attrName>ppt_w</p:attrName>
                                        </p:attrNameLst>
                                      </p:cBhvr>
                                      <p:tavLst>
                                        <p:tav tm="0">
                                          <p:val>
                                            <p:fltVal val="0"/>
                                          </p:val>
                                        </p:tav>
                                        <p:tav tm="100000">
                                          <p:val>
                                            <p:strVal val="#ppt_w"/>
                                          </p:val>
                                        </p:tav>
                                      </p:tavLst>
                                    </p:anim>
                                    <p:anim calcmode="lin" valueType="num">
                                      <p:cBhvr>
                                        <p:cTn id="38" dur="500" fill="hold"/>
                                        <p:tgtEl>
                                          <p:spTgt spid="86"/>
                                        </p:tgtEl>
                                        <p:attrNameLst>
                                          <p:attrName>ppt_h</p:attrName>
                                        </p:attrNameLst>
                                      </p:cBhvr>
                                      <p:tavLst>
                                        <p:tav tm="0">
                                          <p:val>
                                            <p:fltVal val="0"/>
                                          </p:val>
                                        </p:tav>
                                        <p:tav tm="100000">
                                          <p:val>
                                            <p:strVal val="#ppt_h"/>
                                          </p:val>
                                        </p:tav>
                                      </p:tavLst>
                                    </p:anim>
                                    <p:animEffect transition="in" filter="fade">
                                      <p:cBhvr>
                                        <p:cTn id="39" dur="500"/>
                                        <p:tgtEl>
                                          <p:spTgt spid="86"/>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93"/>
                                        </p:tgtEl>
                                        <p:attrNameLst>
                                          <p:attrName>style.visibility</p:attrName>
                                        </p:attrNameLst>
                                      </p:cBhvr>
                                      <p:to>
                                        <p:strVal val="visible"/>
                                      </p:to>
                                    </p:set>
                                    <p:animEffect transition="in" filter="fade">
                                      <p:cBhvr>
                                        <p:cTn id="43" dur="1000"/>
                                        <p:tgtEl>
                                          <p:spTgt spid="93"/>
                                        </p:tgtEl>
                                      </p:cBhvr>
                                    </p:animEffect>
                                    <p:anim calcmode="lin" valueType="num">
                                      <p:cBhvr>
                                        <p:cTn id="44" dur="1000" fill="hold"/>
                                        <p:tgtEl>
                                          <p:spTgt spid="93"/>
                                        </p:tgtEl>
                                        <p:attrNameLst>
                                          <p:attrName>ppt_x</p:attrName>
                                        </p:attrNameLst>
                                      </p:cBhvr>
                                      <p:tavLst>
                                        <p:tav tm="0">
                                          <p:val>
                                            <p:strVal val="#ppt_x"/>
                                          </p:val>
                                        </p:tav>
                                        <p:tav tm="100000">
                                          <p:val>
                                            <p:strVal val="#ppt_x"/>
                                          </p:val>
                                        </p:tav>
                                      </p:tavLst>
                                    </p:anim>
                                    <p:anim calcmode="lin" valueType="num">
                                      <p:cBhvr>
                                        <p:cTn id="45" dur="1000" fill="hold"/>
                                        <p:tgtEl>
                                          <p:spTgt spid="93"/>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90"/>
                                        </p:tgtEl>
                                        <p:attrNameLst>
                                          <p:attrName>style.visibility</p:attrName>
                                        </p:attrNameLst>
                                      </p:cBhvr>
                                      <p:to>
                                        <p:strVal val="visible"/>
                                      </p:to>
                                    </p:set>
                                    <p:animEffect transition="in" filter="wipe(left)">
                                      <p:cBhvr>
                                        <p:cTn id="49" dur="500"/>
                                        <p:tgtEl>
                                          <p:spTgt spid="90"/>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500" fill="hold"/>
                                        <p:tgtEl>
                                          <p:spTgt spid="14"/>
                                        </p:tgtEl>
                                        <p:attrNameLst>
                                          <p:attrName>ppt_w</p:attrName>
                                        </p:attrNameLst>
                                      </p:cBhvr>
                                      <p:tavLst>
                                        <p:tav tm="0">
                                          <p:val>
                                            <p:fltVal val="0"/>
                                          </p:val>
                                        </p:tav>
                                        <p:tav tm="100000">
                                          <p:val>
                                            <p:strVal val="#ppt_w"/>
                                          </p:val>
                                        </p:tav>
                                      </p:tavLst>
                                    </p:anim>
                                    <p:anim calcmode="lin" valueType="num">
                                      <p:cBhvr>
                                        <p:cTn id="54" dur="500" fill="hold"/>
                                        <p:tgtEl>
                                          <p:spTgt spid="14"/>
                                        </p:tgtEl>
                                        <p:attrNameLst>
                                          <p:attrName>ppt_h</p:attrName>
                                        </p:attrNameLst>
                                      </p:cBhvr>
                                      <p:tavLst>
                                        <p:tav tm="0">
                                          <p:val>
                                            <p:fltVal val="0"/>
                                          </p:val>
                                        </p:tav>
                                        <p:tav tm="100000">
                                          <p:val>
                                            <p:strVal val="#ppt_h"/>
                                          </p:val>
                                        </p:tav>
                                      </p:tavLst>
                                    </p:anim>
                                    <p:animEffect transition="in" filter="fade">
                                      <p:cBhvr>
                                        <p:cTn id="55" dur="500"/>
                                        <p:tgtEl>
                                          <p:spTgt spid="14"/>
                                        </p:tgtEl>
                                      </p:cBhvr>
                                    </p:animEffect>
                                  </p:childTnLst>
                                </p:cTn>
                              </p:par>
                              <p:par>
                                <p:cTn id="56" presetID="53" presetClass="entr" presetSubtype="16" fill="hold" nodeType="withEffect">
                                  <p:stCondLst>
                                    <p:cond delay="0"/>
                                  </p:stCondLst>
                                  <p:childTnLst>
                                    <p:set>
                                      <p:cBhvr>
                                        <p:cTn id="57" dur="1" fill="hold">
                                          <p:stCondLst>
                                            <p:cond delay="0"/>
                                          </p:stCondLst>
                                        </p:cTn>
                                        <p:tgtEl>
                                          <p:spTgt spid="29"/>
                                        </p:tgtEl>
                                        <p:attrNameLst>
                                          <p:attrName>style.visibility</p:attrName>
                                        </p:attrNameLst>
                                      </p:cBhvr>
                                      <p:to>
                                        <p:strVal val="visible"/>
                                      </p:to>
                                    </p:set>
                                    <p:anim calcmode="lin" valueType="num">
                                      <p:cBhvr>
                                        <p:cTn id="58" dur="500" fill="hold"/>
                                        <p:tgtEl>
                                          <p:spTgt spid="29"/>
                                        </p:tgtEl>
                                        <p:attrNameLst>
                                          <p:attrName>ppt_w</p:attrName>
                                        </p:attrNameLst>
                                      </p:cBhvr>
                                      <p:tavLst>
                                        <p:tav tm="0">
                                          <p:val>
                                            <p:fltVal val="0"/>
                                          </p:val>
                                        </p:tav>
                                        <p:tav tm="100000">
                                          <p:val>
                                            <p:strVal val="#ppt_w"/>
                                          </p:val>
                                        </p:tav>
                                      </p:tavLst>
                                    </p:anim>
                                    <p:anim calcmode="lin" valueType="num">
                                      <p:cBhvr>
                                        <p:cTn id="59" dur="500" fill="hold"/>
                                        <p:tgtEl>
                                          <p:spTgt spid="29"/>
                                        </p:tgtEl>
                                        <p:attrNameLst>
                                          <p:attrName>ppt_h</p:attrName>
                                        </p:attrNameLst>
                                      </p:cBhvr>
                                      <p:tavLst>
                                        <p:tav tm="0">
                                          <p:val>
                                            <p:fltVal val="0"/>
                                          </p:val>
                                        </p:tav>
                                        <p:tav tm="100000">
                                          <p:val>
                                            <p:strVal val="#ppt_h"/>
                                          </p:val>
                                        </p:tav>
                                      </p:tavLst>
                                    </p:anim>
                                    <p:animEffect transition="in" filter="fade">
                                      <p:cBhvr>
                                        <p:cTn id="60" dur="500"/>
                                        <p:tgtEl>
                                          <p:spTgt spid="29"/>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94"/>
                                        </p:tgtEl>
                                        <p:attrNameLst>
                                          <p:attrName>style.visibility</p:attrName>
                                        </p:attrNameLst>
                                      </p:cBhvr>
                                      <p:to>
                                        <p:strVal val="visible"/>
                                      </p:to>
                                    </p:set>
                                    <p:animEffect transition="in" filter="fade">
                                      <p:cBhvr>
                                        <p:cTn id="64" dur="1000"/>
                                        <p:tgtEl>
                                          <p:spTgt spid="94"/>
                                        </p:tgtEl>
                                      </p:cBhvr>
                                    </p:animEffect>
                                    <p:anim calcmode="lin" valueType="num">
                                      <p:cBhvr>
                                        <p:cTn id="65" dur="1000" fill="hold"/>
                                        <p:tgtEl>
                                          <p:spTgt spid="94"/>
                                        </p:tgtEl>
                                        <p:attrNameLst>
                                          <p:attrName>ppt_x</p:attrName>
                                        </p:attrNameLst>
                                      </p:cBhvr>
                                      <p:tavLst>
                                        <p:tav tm="0">
                                          <p:val>
                                            <p:strVal val="#ppt_x"/>
                                          </p:val>
                                        </p:tav>
                                        <p:tav tm="100000">
                                          <p:val>
                                            <p:strVal val="#ppt_x"/>
                                          </p:val>
                                        </p:tav>
                                      </p:tavLst>
                                    </p:anim>
                                    <p:anim calcmode="lin" valueType="num">
                                      <p:cBhvr>
                                        <p:cTn id="66" dur="1000" fill="hold"/>
                                        <p:tgtEl>
                                          <p:spTgt spid="94"/>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p:cTn id="74" dur="500" fill="hold"/>
                                        <p:tgtEl>
                                          <p:spTgt spid="17"/>
                                        </p:tgtEl>
                                        <p:attrNameLst>
                                          <p:attrName>ppt_w</p:attrName>
                                        </p:attrNameLst>
                                      </p:cBhvr>
                                      <p:tavLst>
                                        <p:tav tm="0">
                                          <p:val>
                                            <p:fltVal val="0"/>
                                          </p:val>
                                        </p:tav>
                                        <p:tav tm="100000">
                                          <p:val>
                                            <p:strVal val="#ppt_w"/>
                                          </p:val>
                                        </p:tav>
                                      </p:tavLst>
                                    </p:anim>
                                    <p:anim calcmode="lin" valueType="num">
                                      <p:cBhvr>
                                        <p:cTn id="75" dur="500" fill="hold"/>
                                        <p:tgtEl>
                                          <p:spTgt spid="17"/>
                                        </p:tgtEl>
                                        <p:attrNameLst>
                                          <p:attrName>ppt_h</p:attrName>
                                        </p:attrNameLst>
                                      </p:cBhvr>
                                      <p:tavLst>
                                        <p:tav tm="0">
                                          <p:val>
                                            <p:fltVal val="0"/>
                                          </p:val>
                                        </p:tav>
                                        <p:tav tm="100000">
                                          <p:val>
                                            <p:strVal val="#ppt_h"/>
                                          </p:val>
                                        </p:tav>
                                      </p:tavLst>
                                    </p:anim>
                                    <p:animEffect transition="in" filter="fade">
                                      <p:cBhvr>
                                        <p:cTn id="76" dur="500"/>
                                        <p:tgtEl>
                                          <p:spTgt spid="17"/>
                                        </p:tgtEl>
                                      </p:cBhvr>
                                    </p:animEffect>
                                  </p:childTnLst>
                                </p:cTn>
                              </p:par>
                              <p:par>
                                <p:cTn id="77" presetID="53" presetClass="entr" presetSubtype="16" fill="hold" nodeType="with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7000"/>
                            </p:stCondLst>
                            <p:childTnLst>
                              <p:par>
                                <p:cTn id="83" presetID="2" presetClass="entr" presetSubtype="4" fill="hold" grpId="0" nodeType="afterEffect">
                                  <p:stCondLst>
                                    <p:cond delay="0"/>
                                  </p:stCondLst>
                                  <p:childTnLst>
                                    <p:set>
                                      <p:cBhvr>
                                        <p:cTn id="84" dur="1" fill="hold">
                                          <p:stCondLst>
                                            <p:cond delay="0"/>
                                          </p:stCondLst>
                                        </p:cTn>
                                        <p:tgtEl>
                                          <p:spTgt spid="95"/>
                                        </p:tgtEl>
                                        <p:attrNameLst>
                                          <p:attrName>style.visibility</p:attrName>
                                        </p:attrNameLst>
                                      </p:cBhvr>
                                      <p:to>
                                        <p:strVal val="visible"/>
                                      </p:to>
                                    </p:set>
                                    <p:anim calcmode="lin" valueType="num">
                                      <p:cBhvr additive="base">
                                        <p:cTn id="85" dur="500" fill="hold"/>
                                        <p:tgtEl>
                                          <p:spTgt spid="95"/>
                                        </p:tgtEl>
                                        <p:attrNameLst>
                                          <p:attrName>ppt_x</p:attrName>
                                        </p:attrNameLst>
                                      </p:cBhvr>
                                      <p:tavLst>
                                        <p:tav tm="0">
                                          <p:val>
                                            <p:strVal val="#ppt_x"/>
                                          </p:val>
                                        </p:tav>
                                        <p:tav tm="100000">
                                          <p:val>
                                            <p:strVal val="#ppt_x"/>
                                          </p:val>
                                        </p:tav>
                                      </p:tavLst>
                                    </p:anim>
                                    <p:anim calcmode="lin" valueType="num">
                                      <p:cBhvr additive="base">
                                        <p:cTn id="86"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2017-11-05T22:02:39Z</dcterms:modified>
</cp:coreProperties>
</file>