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8129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434F3E7-8EBA-43A4-9268-CD72C3A881B1}"/>
              </a:ext>
            </a:extLst>
          </p:cNvPr>
          <p:cNvGrpSpPr/>
          <p:nvPr/>
        </p:nvGrpSpPr>
        <p:grpSpPr>
          <a:xfrm>
            <a:off x="3916149" y="3584803"/>
            <a:ext cx="1554480" cy="2781218"/>
            <a:chOff x="2279193" y="3727158"/>
            <a:chExt cx="1554480" cy="2781218"/>
          </a:xfrm>
        </p:grpSpPr>
        <p:sp>
          <p:nvSpPr>
            <p:cNvPr id="11" name="Rectangle 10">
              <a:extLst>
                <a:ext uri="{FF2B5EF4-FFF2-40B4-BE49-F238E27FC236}">
                  <a16:creationId xmlns:a16="http://schemas.microsoft.com/office/drawing/2014/main" id="{E0DFB07C-CC8E-4298-913A-8EACBF2EF677}"/>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B5DFD103-4B63-43FA-95BE-02DFD4821A35}"/>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14" name="Group 13">
            <a:extLst>
              <a:ext uri="{FF2B5EF4-FFF2-40B4-BE49-F238E27FC236}">
                <a16:creationId xmlns:a16="http://schemas.microsoft.com/office/drawing/2014/main" id="{0C70CAC5-F913-421D-82FF-EC14653B0993}"/>
              </a:ext>
            </a:extLst>
          </p:cNvPr>
          <p:cNvGrpSpPr/>
          <p:nvPr/>
        </p:nvGrpSpPr>
        <p:grpSpPr>
          <a:xfrm>
            <a:off x="2281688" y="3584803"/>
            <a:ext cx="1554480" cy="2781218"/>
            <a:chOff x="2279193" y="3727158"/>
            <a:chExt cx="1554480" cy="2781218"/>
          </a:xfrm>
        </p:grpSpPr>
        <p:sp>
          <p:nvSpPr>
            <p:cNvPr id="15" name="Rectangle 14">
              <a:extLst>
                <a:ext uri="{FF2B5EF4-FFF2-40B4-BE49-F238E27FC236}">
                  <a16:creationId xmlns:a16="http://schemas.microsoft.com/office/drawing/2014/main" id="{A2DED027-98CC-4588-9FB6-BE7B999FD35B}"/>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F8CA2F2B-EE03-4955-9151-3C41CC5311BA}"/>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17" name="Group 16">
            <a:extLst>
              <a:ext uri="{FF2B5EF4-FFF2-40B4-BE49-F238E27FC236}">
                <a16:creationId xmlns:a16="http://schemas.microsoft.com/office/drawing/2014/main" id="{8CFF8AB5-069C-406E-9E88-221DB89F4919}"/>
              </a:ext>
            </a:extLst>
          </p:cNvPr>
          <p:cNvGrpSpPr/>
          <p:nvPr/>
        </p:nvGrpSpPr>
        <p:grpSpPr>
          <a:xfrm>
            <a:off x="5572469" y="3587310"/>
            <a:ext cx="1554480" cy="2781218"/>
            <a:chOff x="2279193" y="3727158"/>
            <a:chExt cx="1554480" cy="2781218"/>
          </a:xfrm>
        </p:grpSpPr>
        <p:sp>
          <p:nvSpPr>
            <p:cNvPr id="18" name="Rectangle 17">
              <a:extLst>
                <a:ext uri="{FF2B5EF4-FFF2-40B4-BE49-F238E27FC236}">
                  <a16:creationId xmlns:a16="http://schemas.microsoft.com/office/drawing/2014/main" id="{CD2A40AD-B7D7-4833-859E-3E9EAAFA7653}"/>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F24D7E44-EC2C-4153-89EF-8969A616F405}"/>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20" name="Group 19">
            <a:extLst>
              <a:ext uri="{FF2B5EF4-FFF2-40B4-BE49-F238E27FC236}">
                <a16:creationId xmlns:a16="http://schemas.microsoft.com/office/drawing/2014/main" id="{08E0D207-26E0-4A2B-AF2D-E30F88C54C57}"/>
              </a:ext>
            </a:extLst>
          </p:cNvPr>
          <p:cNvGrpSpPr/>
          <p:nvPr/>
        </p:nvGrpSpPr>
        <p:grpSpPr>
          <a:xfrm>
            <a:off x="7208355" y="3584803"/>
            <a:ext cx="1554480" cy="2781218"/>
            <a:chOff x="2279193" y="3727158"/>
            <a:chExt cx="1554480" cy="2781218"/>
          </a:xfrm>
        </p:grpSpPr>
        <p:sp>
          <p:nvSpPr>
            <p:cNvPr id="21" name="Rectangle 20">
              <a:extLst>
                <a:ext uri="{FF2B5EF4-FFF2-40B4-BE49-F238E27FC236}">
                  <a16:creationId xmlns:a16="http://schemas.microsoft.com/office/drawing/2014/main" id="{6483CD8B-6128-462B-BD14-507F289A6D05}"/>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F2390F23-3DEB-4664-91C8-6E9C1B37EB76}"/>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23" name="Group 22">
            <a:extLst>
              <a:ext uri="{FF2B5EF4-FFF2-40B4-BE49-F238E27FC236}">
                <a16:creationId xmlns:a16="http://schemas.microsoft.com/office/drawing/2014/main" id="{E8284610-4A57-498F-AD24-3723138B4797}"/>
              </a:ext>
            </a:extLst>
          </p:cNvPr>
          <p:cNvGrpSpPr/>
          <p:nvPr/>
        </p:nvGrpSpPr>
        <p:grpSpPr>
          <a:xfrm>
            <a:off x="629149" y="3585873"/>
            <a:ext cx="1554480" cy="2781218"/>
            <a:chOff x="2279193" y="3727158"/>
            <a:chExt cx="1554480" cy="2781218"/>
          </a:xfrm>
        </p:grpSpPr>
        <p:sp>
          <p:nvSpPr>
            <p:cNvPr id="24" name="Rectangle 23">
              <a:extLst>
                <a:ext uri="{FF2B5EF4-FFF2-40B4-BE49-F238E27FC236}">
                  <a16:creationId xmlns:a16="http://schemas.microsoft.com/office/drawing/2014/main" id="{85C0649A-FF28-4EB6-A8C2-17C5889DFB0D}"/>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9E8A6C4-382C-4C20-AE09-F36E02E4D31B}"/>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5CE03564-456C-4519-9D62-71537542F653}"/>
              </a:ext>
            </a:extLst>
          </p:cNvPr>
          <p:cNvSpPr/>
          <p:nvPr/>
        </p:nvSpPr>
        <p:spPr>
          <a:xfrm>
            <a:off x="2279193" y="2487523"/>
            <a:ext cx="2103120" cy="1097280"/>
          </a:xfrm>
          <a:prstGeom prst="chevron">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Arrow: Pentagon 2">
            <a:extLst>
              <a:ext uri="{FF2B5EF4-FFF2-40B4-BE49-F238E27FC236}">
                <a16:creationId xmlns:a16="http://schemas.microsoft.com/office/drawing/2014/main" id="{A7CE9477-D9FF-4366-9F66-AFA96310E764}"/>
              </a:ext>
            </a:extLst>
          </p:cNvPr>
          <p:cNvSpPr/>
          <p:nvPr/>
        </p:nvSpPr>
        <p:spPr>
          <a:xfrm>
            <a:off x="451821" y="2487523"/>
            <a:ext cx="2286000" cy="1097280"/>
          </a:xfrm>
          <a:prstGeom prst="homePlate">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Chevron 7">
            <a:extLst>
              <a:ext uri="{FF2B5EF4-FFF2-40B4-BE49-F238E27FC236}">
                <a16:creationId xmlns:a16="http://schemas.microsoft.com/office/drawing/2014/main" id="{129B8D77-AD1D-4F9E-8B3C-010E3AC2AE7F}"/>
              </a:ext>
            </a:extLst>
          </p:cNvPr>
          <p:cNvSpPr/>
          <p:nvPr/>
        </p:nvSpPr>
        <p:spPr>
          <a:xfrm>
            <a:off x="3916149" y="2487523"/>
            <a:ext cx="2103120" cy="1097280"/>
          </a:xfrm>
          <a:prstGeom prst="chevron">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59A27F14-1FD2-42ED-ADFA-E18574641810}"/>
              </a:ext>
            </a:extLst>
          </p:cNvPr>
          <p:cNvSpPr/>
          <p:nvPr/>
        </p:nvSpPr>
        <p:spPr>
          <a:xfrm>
            <a:off x="5572469" y="2487523"/>
            <a:ext cx="2103120" cy="1097280"/>
          </a:xfrm>
          <a:prstGeom prst="chevron">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ADF10A40-40D8-4126-B2BF-044C9A212345}"/>
              </a:ext>
            </a:extLst>
          </p:cNvPr>
          <p:cNvSpPr/>
          <p:nvPr/>
        </p:nvSpPr>
        <p:spPr>
          <a:xfrm>
            <a:off x="7208355" y="2487523"/>
            <a:ext cx="2103120" cy="1097280"/>
          </a:xfrm>
          <a:prstGeom prst="chevron">
            <a:avLst/>
          </a:prstGeom>
          <a:solidFill>
            <a:srgbClr val="93939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iamond 3">
            <a:extLst>
              <a:ext uri="{FF2B5EF4-FFF2-40B4-BE49-F238E27FC236}">
                <a16:creationId xmlns:a16="http://schemas.microsoft.com/office/drawing/2014/main" id="{BD9D2EED-A7D6-46A3-A287-74BDA190AC6E}"/>
              </a:ext>
            </a:extLst>
          </p:cNvPr>
          <p:cNvSpPr/>
          <p:nvPr/>
        </p:nvSpPr>
        <p:spPr>
          <a:xfrm>
            <a:off x="8864675" y="1756003"/>
            <a:ext cx="2560320" cy="2560320"/>
          </a:xfrm>
          <a:prstGeom prst="diamond">
            <a:avLst/>
          </a:prstGeom>
          <a:solidFill>
            <a:srgbClr val="BFBFB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F96146FA-D91E-4888-8BD5-2A7E07805214}"/>
              </a:ext>
            </a:extLst>
          </p:cNvPr>
          <p:cNvGrpSpPr>
            <a:grpSpLocks noChangeAspect="1"/>
          </p:cNvGrpSpPr>
          <p:nvPr/>
        </p:nvGrpSpPr>
        <p:grpSpPr>
          <a:xfrm>
            <a:off x="3118821" y="2619467"/>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27" name="Freeform 46">
              <a:extLst>
                <a:ext uri="{FF2B5EF4-FFF2-40B4-BE49-F238E27FC236}">
                  <a16:creationId xmlns:a16="http://schemas.microsoft.com/office/drawing/2014/main" id="{76EB2DF5-11A7-47AD-8DB9-461A2F7655D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7">
              <a:extLst>
                <a:ext uri="{FF2B5EF4-FFF2-40B4-BE49-F238E27FC236}">
                  <a16:creationId xmlns:a16="http://schemas.microsoft.com/office/drawing/2014/main" id="{771A60C4-CED1-4343-9F41-DBD7A80D70D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48">
              <a:extLst>
                <a:ext uri="{FF2B5EF4-FFF2-40B4-BE49-F238E27FC236}">
                  <a16:creationId xmlns:a16="http://schemas.microsoft.com/office/drawing/2014/main" id="{C0DD38B9-7604-4F5C-A561-A11200770356}"/>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49">
              <a:extLst>
                <a:ext uri="{FF2B5EF4-FFF2-40B4-BE49-F238E27FC236}">
                  <a16:creationId xmlns:a16="http://schemas.microsoft.com/office/drawing/2014/main" id="{3C57DA6D-48E4-47E4-8383-21DC1C659E1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0">
              <a:extLst>
                <a:ext uri="{FF2B5EF4-FFF2-40B4-BE49-F238E27FC236}">
                  <a16:creationId xmlns:a16="http://schemas.microsoft.com/office/drawing/2014/main" id="{282B55A7-E4F7-492C-8784-EDBD590EA45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1">
              <a:extLst>
                <a:ext uri="{FF2B5EF4-FFF2-40B4-BE49-F238E27FC236}">
                  <a16:creationId xmlns:a16="http://schemas.microsoft.com/office/drawing/2014/main" id="{A3BA92D0-D5EB-4E53-9412-5C35EFF222C3}"/>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52">
              <a:extLst>
                <a:ext uri="{FF2B5EF4-FFF2-40B4-BE49-F238E27FC236}">
                  <a16:creationId xmlns:a16="http://schemas.microsoft.com/office/drawing/2014/main" id="{C55EA781-2D09-426F-A328-F2C2D217D95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53">
              <a:extLst>
                <a:ext uri="{FF2B5EF4-FFF2-40B4-BE49-F238E27FC236}">
                  <a16:creationId xmlns:a16="http://schemas.microsoft.com/office/drawing/2014/main" id="{467B44E3-E589-42EF-84A0-858C76096A90}"/>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a:extLst>
              <a:ext uri="{FF2B5EF4-FFF2-40B4-BE49-F238E27FC236}">
                <a16:creationId xmlns:a16="http://schemas.microsoft.com/office/drawing/2014/main" id="{6BDC62D7-EC23-4041-8BC8-5BE66F62F0E7}"/>
              </a:ext>
            </a:extLst>
          </p:cNvPr>
          <p:cNvGrpSpPr>
            <a:grpSpLocks noChangeAspect="1"/>
          </p:cNvGrpSpPr>
          <p:nvPr/>
        </p:nvGrpSpPr>
        <p:grpSpPr>
          <a:xfrm>
            <a:off x="4750293" y="2618878"/>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36" name="Freeform 64">
              <a:extLst>
                <a:ext uri="{FF2B5EF4-FFF2-40B4-BE49-F238E27FC236}">
                  <a16:creationId xmlns:a16="http://schemas.microsoft.com/office/drawing/2014/main" id="{D80A1DBF-AA43-4935-87BB-80B9F815967B}"/>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Oval 65">
              <a:extLst>
                <a:ext uri="{FF2B5EF4-FFF2-40B4-BE49-F238E27FC236}">
                  <a16:creationId xmlns:a16="http://schemas.microsoft.com/office/drawing/2014/main" id="{1043BDC5-23BD-42B0-831A-1AD379501AA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6">
              <a:extLst>
                <a:ext uri="{FF2B5EF4-FFF2-40B4-BE49-F238E27FC236}">
                  <a16:creationId xmlns:a16="http://schemas.microsoft.com/office/drawing/2014/main" id="{0DDBF93E-CCF6-4360-A58B-C3907B819F65}"/>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7">
              <a:extLst>
                <a:ext uri="{FF2B5EF4-FFF2-40B4-BE49-F238E27FC236}">
                  <a16:creationId xmlns:a16="http://schemas.microsoft.com/office/drawing/2014/main" id="{5CB96D3F-41CF-48C9-A66A-09C25F721092}"/>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68">
              <a:extLst>
                <a:ext uri="{FF2B5EF4-FFF2-40B4-BE49-F238E27FC236}">
                  <a16:creationId xmlns:a16="http://schemas.microsoft.com/office/drawing/2014/main" id="{B2DFC615-C682-4E7D-A888-F4080939FD1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a:extLst>
                <a:ext uri="{FF2B5EF4-FFF2-40B4-BE49-F238E27FC236}">
                  <a16:creationId xmlns:a16="http://schemas.microsoft.com/office/drawing/2014/main" id="{8B937634-711A-4ABE-9BDA-35DDF42A71FD}"/>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a:extLst>
                <a:ext uri="{FF2B5EF4-FFF2-40B4-BE49-F238E27FC236}">
                  <a16:creationId xmlns:a16="http://schemas.microsoft.com/office/drawing/2014/main" id="{93953AC3-3EF9-4AAB-8599-68386349CD84}"/>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71">
              <a:extLst>
                <a:ext uri="{FF2B5EF4-FFF2-40B4-BE49-F238E27FC236}">
                  <a16:creationId xmlns:a16="http://schemas.microsoft.com/office/drawing/2014/main" id="{851038BE-2DAA-472E-8B6C-4A164163BF0E}"/>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72">
              <a:extLst>
                <a:ext uri="{FF2B5EF4-FFF2-40B4-BE49-F238E27FC236}">
                  <a16:creationId xmlns:a16="http://schemas.microsoft.com/office/drawing/2014/main" id="{C9C870D0-F0A3-4397-8B8A-2E94EE8C07F6}"/>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73">
              <a:extLst>
                <a:ext uri="{FF2B5EF4-FFF2-40B4-BE49-F238E27FC236}">
                  <a16:creationId xmlns:a16="http://schemas.microsoft.com/office/drawing/2014/main" id="{F18AB964-559E-41B8-B281-D01771D174C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74">
              <a:extLst>
                <a:ext uri="{FF2B5EF4-FFF2-40B4-BE49-F238E27FC236}">
                  <a16:creationId xmlns:a16="http://schemas.microsoft.com/office/drawing/2014/main" id="{11AEBC80-4501-4DEE-B0DD-CC7B93FFB617}"/>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Oval 75">
              <a:extLst>
                <a:ext uri="{FF2B5EF4-FFF2-40B4-BE49-F238E27FC236}">
                  <a16:creationId xmlns:a16="http://schemas.microsoft.com/office/drawing/2014/main" id="{E598B1F3-1CC7-402F-AFA0-6EFD4F58FA7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6">
              <a:extLst>
                <a:ext uri="{FF2B5EF4-FFF2-40B4-BE49-F238E27FC236}">
                  <a16:creationId xmlns:a16="http://schemas.microsoft.com/office/drawing/2014/main" id="{C086A750-44B3-43EB-AF3E-AF42B8D6F31F}"/>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77">
              <a:extLst>
                <a:ext uri="{FF2B5EF4-FFF2-40B4-BE49-F238E27FC236}">
                  <a16:creationId xmlns:a16="http://schemas.microsoft.com/office/drawing/2014/main" id="{44CE97CC-FA2B-48B3-82F8-DB79D146072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Oval 78">
              <a:extLst>
                <a:ext uri="{FF2B5EF4-FFF2-40B4-BE49-F238E27FC236}">
                  <a16:creationId xmlns:a16="http://schemas.microsoft.com/office/drawing/2014/main" id="{639FB8D0-4CBA-4B98-93F2-893EDF1B9FC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9">
              <a:extLst>
                <a:ext uri="{FF2B5EF4-FFF2-40B4-BE49-F238E27FC236}">
                  <a16:creationId xmlns:a16="http://schemas.microsoft.com/office/drawing/2014/main" id="{054B59BA-6068-45F1-9F0E-31CE0025B54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80">
              <a:extLst>
                <a:ext uri="{FF2B5EF4-FFF2-40B4-BE49-F238E27FC236}">
                  <a16:creationId xmlns:a16="http://schemas.microsoft.com/office/drawing/2014/main" id="{E9EA4441-36EF-41DD-A36A-DD37ECB3727D}"/>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81">
              <a:extLst>
                <a:ext uri="{FF2B5EF4-FFF2-40B4-BE49-F238E27FC236}">
                  <a16:creationId xmlns:a16="http://schemas.microsoft.com/office/drawing/2014/main" id="{32AC00B4-9DB3-45F1-849A-C4E18EADC42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82">
              <a:extLst>
                <a:ext uri="{FF2B5EF4-FFF2-40B4-BE49-F238E27FC236}">
                  <a16:creationId xmlns:a16="http://schemas.microsoft.com/office/drawing/2014/main" id="{F224A282-17E2-45F3-BF31-39E55433B9A7}"/>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83">
              <a:extLst>
                <a:ext uri="{FF2B5EF4-FFF2-40B4-BE49-F238E27FC236}">
                  <a16:creationId xmlns:a16="http://schemas.microsoft.com/office/drawing/2014/main" id="{CEF7F4A1-29D1-4D41-B8CC-3CA680287DB0}"/>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a:extLst>
              <a:ext uri="{FF2B5EF4-FFF2-40B4-BE49-F238E27FC236}">
                <a16:creationId xmlns:a16="http://schemas.microsoft.com/office/drawing/2014/main" id="{1126FEB4-FF24-4FB2-B94B-21CC1881DB6E}"/>
              </a:ext>
            </a:extLst>
          </p:cNvPr>
          <p:cNvGrpSpPr>
            <a:grpSpLocks noChangeAspect="1"/>
          </p:cNvGrpSpPr>
          <p:nvPr/>
        </p:nvGrpSpPr>
        <p:grpSpPr>
          <a:xfrm>
            <a:off x="8018480" y="2571028"/>
            <a:ext cx="503304" cy="457200"/>
            <a:chOff x="3757613" y="3040063"/>
            <a:chExt cx="415925" cy="377825"/>
          </a:xfrm>
          <a:solidFill>
            <a:schemeClr val="bg1"/>
          </a:solidFill>
          <a:effectLst>
            <a:outerShdw blurRad="50800" dist="38100" dir="2700000" algn="tl" rotWithShape="0">
              <a:prstClr val="black">
                <a:alpha val="40000"/>
              </a:prstClr>
            </a:outerShdw>
          </a:effectLst>
        </p:grpSpPr>
        <p:sp>
          <p:nvSpPr>
            <p:cNvPr id="57" name="Freeform 54">
              <a:extLst>
                <a:ext uri="{FF2B5EF4-FFF2-40B4-BE49-F238E27FC236}">
                  <a16:creationId xmlns:a16="http://schemas.microsoft.com/office/drawing/2014/main" id="{4715CA9F-476B-4B58-A395-FEBCB2170A6F}"/>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Rectangle 55">
              <a:extLst>
                <a:ext uri="{FF2B5EF4-FFF2-40B4-BE49-F238E27FC236}">
                  <a16:creationId xmlns:a16="http://schemas.microsoft.com/office/drawing/2014/main" id="{E199575D-EA5A-430B-B025-11CE39D91FB7}"/>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56">
              <a:extLst>
                <a:ext uri="{FF2B5EF4-FFF2-40B4-BE49-F238E27FC236}">
                  <a16:creationId xmlns:a16="http://schemas.microsoft.com/office/drawing/2014/main" id="{3FBAEAE6-38B7-4BDC-9A22-4846DAB587F7}"/>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57">
              <a:extLst>
                <a:ext uri="{FF2B5EF4-FFF2-40B4-BE49-F238E27FC236}">
                  <a16:creationId xmlns:a16="http://schemas.microsoft.com/office/drawing/2014/main" id="{18541E2B-32AB-42D2-A2ED-BC53CD190652}"/>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58">
              <a:extLst>
                <a:ext uri="{FF2B5EF4-FFF2-40B4-BE49-F238E27FC236}">
                  <a16:creationId xmlns:a16="http://schemas.microsoft.com/office/drawing/2014/main" id="{A8C2781F-1C13-4DF5-8AE7-3D2DBAB7160A}"/>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59">
              <a:extLst>
                <a:ext uri="{FF2B5EF4-FFF2-40B4-BE49-F238E27FC236}">
                  <a16:creationId xmlns:a16="http://schemas.microsoft.com/office/drawing/2014/main" id="{ECBEEE3A-F133-4A61-941F-F164F04CFE19}"/>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60">
              <a:extLst>
                <a:ext uri="{FF2B5EF4-FFF2-40B4-BE49-F238E27FC236}">
                  <a16:creationId xmlns:a16="http://schemas.microsoft.com/office/drawing/2014/main" id="{D11575F3-F52B-452A-9FDF-7FC2E91901FA}"/>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61">
              <a:extLst>
                <a:ext uri="{FF2B5EF4-FFF2-40B4-BE49-F238E27FC236}">
                  <a16:creationId xmlns:a16="http://schemas.microsoft.com/office/drawing/2014/main" id="{61D39A54-1B69-45DB-85F6-8BB1FECBC15E}"/>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Rectangle 62">
              <a:extLst>
                <a:ext uri="{FF2B5EF4-FFF2-40B4-BE49-F238E27FC236}">
                  <a16:creationId xmlns:a16="http://schemas.microsoft.com/office/drawing/2014/main" id="{0DAAADD1-5543-4EEE-8A9A-1F53D218B047}"/>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3">
              <a:extLst>
                <a:ext uri="{FF2B5EF4-FFF2-40B4-BE49-F238E27FC236}">
                  <a16:creationId xmlns:a16="http://schemas.microsoft.com/office/drawing/2014/main" id="{7D6E18FD-E30E-4D34-894A-D15911122EE6}"/>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a:extLst>
              <a:ext uri="{FF2B5EF4-FFF2-40B4-BE49-F238E27FC236}">
                <a16:creationId xmlns:a16="http://schemas.microsoft.com/office/drawing/2014/main" id="{90D9AF83-6BE3-43A0-823F-2F18DA992245}"/>
              </a:ext>
            </a:extLst>
          </p:cNvPr>
          <p:cNvGrpSpPr>
            <a:grpSpLocks noChangeAspect="1"/>
          </p:cNvGrpSpPr>
          <p:nvPr/>
        </p:nvGrpSpPr>
        <p:grpSpPr>
          <a:xfrm>
            <a:off x="1190877" y="2540408"/>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8" name="Freeform 11">
              <a:extLst>
                <a:ext uri="{FF2B5EF4-FFF2-40B4-BE49-F238E27FC236}">
                  <a16:creationId xmlns:a16="http://schemas.microsoft.com/office/drawing/2014/main" id="{81020CC8-2077-4564-9696-0E6489DB2A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2">
              <a:extLst>
                <a:ext uri="{FF2B5EF4-FFF2-40B4-BE49-F238E27FC236}">
                  <a16:creationId xmlns:a16="http://schemas.microsoft.com/office/drawing/2014/main" id="{0AFF5995-998F-48F8-B0CA-9F0DD26BAD3D}"/>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3">
              <a:extLst>
                <a:ext uri="{FF2B5EF4-FFF2-40B4-BE49-F238E27FC236}">
                  <a16:creationId xmlns:a16="http://schemas.microsoft.com/office/drawing/2014/main" id="{CCC4D2AB-CCD1-4A16-AEB8-21DDD0585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4">
              <a:extLst>
                <a:ext uri="{FF2B5EF4-FFF2-40B4-BE49-F238E27FC236}">
                  <a16:creationId xmlns:a16="http://schemas.microsoft.com/office/drawing/2014/main" id="{392DF2E5-97CE-4ECD-9CA8-10911F72A7C7}"/>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5">
              <a:extLst>
                <a:ext uri="{FF2B5EF4-FFF2-40B4-BE49-F238E27FC236}">
                  <a16:creationId xmlns:a16="http://schemas.microsoft.com/office/drawing/2014/main" id="{25F57C8C-7B16-48C7-8748-0128B991EC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6">
              <a:extLst>
                <a:ext uri="{FF2B5EF4-FFF2-40B4-BE49-F238E27FC236}">
                  <a16:creationId xmlns:a16="http://schemas.microsoft.com/office/drawing/2014/main" id="{C97A7739-2E5F-4F9F-BBF8-6EDA9C5B64AB}"/>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a:extLst>
                <a:ext uri="{FF2B5EF4-FFF2-40B4-BE49-F238E27FC236}">
                  <a16:creationId xmlns:a16="http://schemas.microsoft.com/office/drawing/2014/main" id="{0BEAF6C7-6ABB-4CC9-8CF8-3C7C04B7A8C3}"/>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8">
              <a:extLst>
                <a:ext uri="{FF2B5EF4-FFF2-40B4-BE49-F238E27FC236}">
                  <a16:creationId xmlns:a16="http://schemas.microsoft.com/office/drawing/2014/main" id="{11EDE9E2-D7E4-4C9A-A065-B1D0F2D2AB0D}"/>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9">
              <a:extLst>
                <a:ext uri="{FF2B5EF4-FFF2-40B4-BE49-F238E27FC236}">
                  <a16:creationId xmlns:a16="http://schemas.microsoft.com/office/drawing/2014/main" id="{2AC9D821-2D59-4935-BFD4-A81391509D91}"/>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0">
              <a:extLst>
                <a:ext uri="{FF2B5EF4-FFF2-40B4-BE49-F238E27FC236}">
                  <a16:creationId xmlns:a16="http://schemas.microsoft.com/office/drawing/2014/main" id="{A0762638-033E-495A-9683-6F7D35AED67A}"/>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1">
              <a:extLst>
                <a:ext uri="{FF2B5EF4-FFF2-40B4-BE49-F238E27FC236}">
                  <a16:creationId xmlns:a16="http://schemas.microsoft.com/office/drawing/2014/main" id="{072CFC81-5A36-4D53-8B2E-BDDBEE8D2FDC}"/>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2">
              <a:extLst>
                <a:ext uri="{FF2B5EF4-FFF2-40B4-BE49-F238E27FC236}">
                  <a16:creationId xmlns:a16="http://schemas.microsoft.com/office/drawing/2014/main" id="{0FBD2378-D3C7-4AD0-A3BC-1CDAD2845733}"/>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3">
              <a:extLst>
                <a:ext uri="{FF2B5EF4-FFF2-40B4-BE49-F238E27FC236}">
                  <a16:creationId xmlns:a16="http://schemas.microsoft.com/office/drawing/2014/main" id="{3241AFD6-8E22-402D-A452-9AB81E08A9AF}"/>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4">
              <a:extLst>
                <a:ext uri="{FF2B5EF4-FFF2-40B4-BE49-F238E27FC236}">
                  <a16:creationId xmlns:a16="http://schemas.microsoft.com/office/drawing/2014/main" id="{5AF11994-D32D-49BA-A5C2-43586B7320DD}"/>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5">
              <a:extLst>
                <a:ext uri="{FF2B5EF4-FFF2-40B4-BE49-F238E27FC236}">
                  <a16:creationId xmlns:a16="http://schemas.microsoft.com/office/drawing/2014/main" id="{D1488870-D34B-48C9-BF58-A0FA02FC965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6">
              <a:extLst>
                <a:ext uri="{FF2B5EF4-FFF2-40B4-BE49-F238E27FC236}">
                  <a16:creationId xmlns:a16="http://schemas.microsoft.com/office/drawing/2014/main" id="{4A25E961-8C90-4DE1-98F8-D30C8B4B47F7}"/>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7">
              <a:extLst>
                <a:ext uri="{FF2B5EF4-FFF2-40B4-BE49-F238E27FC236}">
                  <a16:creationId xmlns:a16="http://schemas.microsoft.com/office/drawing/2014/main" id="{302972D7-125F-4CE8-B640-5029D857F21E}"/>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8">
              <a:extLst>
                <a:ext uri="{FF2B5EF4-FFF2-40B4-BE49-F238E27FC236}">
                  <a16:creationId xmlns:a16="http://schemas.microsoft.com/office/drawing/2014/main" id="{5683C5D7-0C51-4139-B8A3-CB0EF5B9C22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9">
              <a:extLst>
                <a:ext uri="{FF2B5EF4-FFF2-40B4-BE49-F238E27FC236}">
                  <a16:creationId xmlns:a16="http://schemas.microsoft.com/office/drawing/2014/main" id="{6EDDB4DF-ED10-47E3-8ECF-4814489FB0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0">
              <a:extLst>
                <a:ext uri="{FF2B5EF4-FFF2-40B4-BE49-F238E27FC236}">
                  <a16:creationId xmlns:a16="http://schemas.microsoft.com/office/drawing/2014/main" id="{F31019B0-DD4E-4F71-A7BB-638B050E33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1">
              <a:extLst>
                <a:ext uri="{FF2B5EF4-FFF2-40B4-BE49-F238E27FC236}">
                  <a16:creationId xmlns:a16="http://schemas.microsoft.com/office/drawing/2014/main" id="{C22EBB94-0E30-4468-918A-066022C93CE0}"/>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2">
              <a:extLst>
                <a:ext uri="{FF2B5EF4-FFF2-40B4-BE49-F238E27FC236}">
                  <a16:creationId xmlns:a16="http://schemas.microsoft.com/office/drawing/2014/main" id="{DDF14003-E7EE-4ED2-A69E-2850A042C23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3">
              <a:extLst>
                <a:ext uri="{FF2B5EF4-FFF2-40B4-BE49-F238E27FC236}">
                  <a16:creationId xmlns:a16="http://schemas.microsoft.com/office/drawing/2014/main" id="{5038F7D9-D45D-43EC-8579-6AB21293D352}"/>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4">
              <a:extLst>
                <a:ext uri="{FF2B5EF4-FFF2-40B4-BE49-F238E27FC236}">
                  <a16:creationId xmlns:a16="http://schemas.microsoft.com/office/drawing/2014/main" id="{DEB0BEDD-F951-48DB-97FD-14B06021C8A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5">
              <a:extLst>
                <a:ext uri="{FF2B5EF4-FFF2-40B4-BE49-F238E27FC236}">
                  <a16:creationId xmlns:a16="http://schemas.microsoft.com/office/drawing/2014/main" id="{C9A6A0FC-AD38-4F50-BB9E-561D2B0878F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36">
              <a:extLst>
                <a:ext uri="{FF2B5EF4-FFF2-40B4-BE49-F238E27FC236}">
                  <a16:creationId xmlns:a16="http://schemas.microsoft.com/office/drawing/2014/main" id="{3344DCA7-BDF7-43C7-8E49-F2CB3DB8D679}"/>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7">
              <a:extLst>
                <a:ext uri="{FF2B5EF4-FFF2-40B4-BE49-F238E27FC236}">
                  <a16:creationId xmlns:a16="http://schemas.microsoft.com/office/drawing/2014/main" id="{0E486A30-8773-4974-88FF-FC3C3A474C6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8">
              <a:extLst>
                <a:ext uri="{FF2B5EF4-FFF2-40B4-BE49-F238E27FC236}">
                  <a16:creationId xmlns:a16="http://schemas.microsoft.com/office/drawing/2014/main" id="{B84ED03C-EE6D-44B8-B046-D0787440E4DA}"/>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9">
              <a:extLst>
                <a:ext uri="{FF2B5EF4-FFF2-40B4-BE49-F238E27FC236}">
                  <a16:creationId xmlns:a16="http://schemas.microsoft.com/office/drawing/2014/main" id="{5006C360-881F-4B1F-B20D-99BAD02B7CF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0">
              <a:extLst>
                <a:ext uri="{FF2B5EF4-FFF2-40B4-BE49-F238E27FC236}">
                  <a16:creationId xmlns:a16="http://schemas.microsoft.com/office/drawing/2014/main" id="{51DC5493-7F21-4A6A-BE93-5F4383453371}"/>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1">
              <a:extLst>
                <a:ext uri="{FF2B5EF4-FFF2-40B4-BE49-F238E27FC236}">
                  <a16:creationId xmlns:a16="http://schemas.microsoft.com/office/drawing/2014/main" id="{17E1861B-BA09-40BD-BDB1-23E39F02D227}"/>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2">
              <a:extLst>
                <a:ext uri="{FF2B5EF4-FFF2-40B4-BE49-F238E27FC236}">
                  <a16:creationId xmlns:a16="http://schemas.microsoft.com/office/drawing/2014/main" id="{941DBE9C-901A-4AC3-8A45-79E22F2A9E9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3">
              <a:extLst>
                <a:ext uri="{FF2B5EF4-FFF2-40B4-BE49-F238E27FC236}">
                  <a16:creationId xmlns:a16="http://schemas.microsoft.com/office/drawing/2014/main" id="{AD6C5909-D843-465C-8A04-EA33BE1A143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4">
              <a:extLst>
                <a:ext uri="{FF2B5EF4-FFF2-40B4-BE49-F238E27FC236}">
                  <a16:creationId xmlns:a16="http://schemas.microsoft.com/office/drawing/2014/main" id="{B3EF5141-CB87-492A-B322-8E633A62944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5">
              <a:extLst>
                <a:ext uri="{FF2B5EF4-FFF2-40B4-BE49-F238E27FC236}">
                  <a16:creationId xmlns:a16="http://schemas.microsoft.com/office/drawing/2014/main" id="{462DF486-863A-4939-B4C8-F45A71E13703}"/>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3" name="Freeform 9">
            <a:extLst>
              <a:ext uri="{FF2B5EF4-FFF2-40B4-BE49-F238E27FC236}">
                <a16:creationId xmlns:a16="http://schemas.microsoft.com/office/drawing/2014/main" id="{B7570E38-B519-456F-92B5-20FB8EEF895B}"/>
              </a:ext>
            </a:extLst>
          </p:cNvPr>
          <p:cNvSpPr>
            <a:spLocks noChangeAspect="1" noEditPoints="1"/>
          </p:cNvSpPr>
          <p:nvPr/>
        </p:nvSpPr>
        <p:spPr bwMode="auto">
          <a:xfrm>
            <a:off x="6423419" y="2641371"/>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4" name="TextBox 103">
            <a:extLst>
              <a:ext uri="{FF2B5EF4-FFF2-40B4-BE49-F238E27FC236}">
                <a16:creationId xmlns:a16="http://schemas.microsoft.com/office/drawing/2014/main" id="{0A338427-AE06-4793-9384-7C8D467EAC72}"/>
              </a:ext>
            </a:extLst>
          </p:cNvPr>
          <p:cNvSpPr txBox="1"/>
          <p:nvPr/>
        </p:nvSpPr>
        <p:spPr>
          <a:xfrm>
            <a:off x="607947" y="3216007"/>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5" name="TextBox 104">
            <a:extLst>
              <a:ext uri="{FF2B5EF4-FFF2-40B4-BE49-F238E27FC236}">
                <a16:creationId xmlns:a16="http://schemas.microsoft.com/office/drawing/2014/main" id="{DB73D83A-B090-4F83-AD3C-480C51DAE470}"/>
              </a:ext>
            </a:extLst>
          </p:cNvPr>
          <p:cNvSpPr txBox="1"/>
          <p:nvPr/>
        </p:nvSpPr>
        <p:spPr>
          <a:xfrm>
            <a:off x="2492867" y="3216007"/>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6" name="TextBox 105">
            <a:extLst>
              <a:ext uri="{FF2B5EF4-FFF2-40B4-BE49-F238E27FC236}">
                <a16:creationId xmlns:a16="http://schemas.microsoft.com/office/drawing/2014/main" id="{DCF48745-ACFB-46F5-B993-127329443747}"/>
              </a:ext>
            </a:extLst>
          </p:cNvPr>
          <p:cNvSpPr txBox="1"/>
          <p:nvPr/>
        </p:nvSpPr>
        <p:spPr>
          <a:xfrm>
            <a:off x="4083796" y="3216006"/>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7" name="TextBox 106">
            <a:extLst>
              <a:ext uri="{FF2B5EF4-FFF2-40B4-BE49-F238E27FC236}">
                <a16:creationId xmlns:a16="http://schemas.microsoft.com/office/drawing/2014/main" id="{0F7A8340-6D1A-4E39-B48B-A1DB7EFBF390}"/>
              </a:ext>
            </a:extLst>
          </p:cNvPr>
          <p:cNvSpPr txBox="1"/>
          <p:nvPr/>
        </p:nvSpPr>
        <p:spPr>
          <a:xfrm>
            <a:off x="5794491" y="3216006"/>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8" name="TextBox 107">
            <a:extLst>
              <a:ext uri="{FF2B5EF4-FFF2-40B4-BE49-F238E27FC236}">
                <a16:creationId xmlns:a16="http://schemas.microsoft.com/office/drawing/2014/main" id="{6CF0C75F-9133-4CF3-B8F6-96A035202AA8}"/>
              </a:ext>
            </a:extLst>
          </p:cNvPr>
          <p:cNvSpPr txBox="1"/>
          <p:nvPr/>
        </p:nvSpPr>
        <p:spPr>
          <a:xfrm>
            <a:off x="7400110" y="3221391"/>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9" name="TextBox 108">
            <a:extLst>
              <a:ext uri="{FF2B5EF4-FFF2-40B4-BE49-F238E27FC236}">
                <a16:creationId xmlns:a16="http://schemas.microsoft.com/office/drawing/2014/main" id="{954FBE7A-2317-4651-B919-5A1696BD5E1C}"/>
              </a:ext>
            </a:extLst>
          </p:cNvPr>
          <p:cNvSpPr txBox="1"/>
          <p:nvPr/>
        </p:nvSpPr>
        <p:spPr>
          <a:xfrm>
            <a:off x="9336911" y="3091545"/>
            <a:ext cx="1660173"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a:t>
            </a:r>
          </a:p>
        </p:txBody>
      </p:sp>
      <p:sp>
        <p:nvSpPr>
          <p:cNvPr id="110" name="Freeform 101">
            <a:extLst>
              <a:ext uri="{FF2B5EF4-FFF2-40B4-BE49-F238E27FC236}">
                <a16:creationId xmlns:a16="http://schemas.microsoft.com/office/drawing/2014/main" id="{6B20956A-ACDF-4CB0-8306-E19F9F7D3668}"/>
              </a:ext>
            </a:extLst>
          </p:cNvPr>
          <p:cNvSpPr>
            <a:spLocks noChangeAspect="1" noEditPoints="1"/>
          </p:cNvSpPr>
          <p:nvPr/>
        </p:nvSpPr>
        <p:spPr bwMode="auto">
          <a:xfrm>
            <a:off x="9730307" y="2310992"/>
            <a:ext cx="790688" cy="7315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11" name="Picture 110">
            <a:hlinkClick r:id="rId2"/>
            <a:extLst>
              <a:ext uri="{FF2B5EF4-FFF2-40B4-BE49-F238E27FC236}">
                <a16:creationId xmlns:a16="http://schemas.microsoft.com/office/drawing/2014/main" id="{5D666B8B-185A-4AC7-82F4-CD9A018C48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2023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7"/>
                                        </p:tgtEl>
                                        <p:attrNameLst>
                                          <p:attrName>style.visibility</p:attrName>
                                        </p:attrNameLst>
                                      </p:cBhvr>
                                      <p:to>
                                        <p:strVal val="visible"/>
                                      </p:to>
                                    </p:set>
                                    <p:anim calcmode="lin" valueType="num">
                                      <p:cBhvr>
                                        <p:cTn id="16" dur="500" fill="hold"/>
                                        <p:tgtEl>
                                          <p:spTgt spid="67"/>
                                        </p:tgtEl>
                                        <p:attrNameLst>
                                          <p:attrName>ppt_w</p:attrName>
                                        </p:attrNameLst>
                                      </p:cBhvr>
                                      <p:tavLst>
                                        <p:tav tm="0">
                                          <p:val>
                                            <p:fltVal val="0"/>
                                          </p:val>
                                        </p:tav>
                                        <p:tav tm="100000">
                                          <p:val>
                                            <p:strVal val="#ppt_w"/>
                                          </p:val>
                                        </p:tav>
                                      </p:tavLst>
                                    </p:anim>
                                    <p:anim calcmode="lin" valueType="num">
                                      <p:cBhvr>
                                        <p:cTn id="17" dur="500" fill="hold"/>
                                        <p:tgtEl>
                                          <p:spTgt spid="67"/>
                                        </p:tgtEl>
                                        <p:attrNameLst>
                                          <p:attrName>ppt_h</p:attrName>
                                        </p:attrNameLst>
                                      </p:cBhvr>
                                      <p:tavLst>
                                        <p:tav tm="0">
                                          <p:val>
                                            <p:fltVal val="0"/>
                                          </p:val>
                                        </p:tav>
                                        <p:tav tm="100000">
                                          <p:val>
                                            <p:strVal val="#ppt_h"/>
                                          </p:val>
                                        </p:tav>
                                      </p:tavLst>
                                    </p:anim>
                                    <p:animEffect transition="in" filter="fade">
                                      <p:cBhvr>
                                        <p:cTn id="18" dur="500"/>
                                        <p:tgtEl>
                                          <p:spTgt spid="6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p:cTn id="21" dur="500" fill="hold"/>
                                        <p:tgtEl>
                                          <p:spTgt spid="104"/>
                                        </p:tgtEl>
                                        <p:attrNameLst>
                                          <p:attrName>ppt_w</p:attrName>
                                        </p:attrNameLst>
                                      </p:cBhvr>
                                      <p:tavLst>
                                        <p:tav tm="0">
                                          <p:val>
                                            <p:fltVal val="0"/>
                                          </p:val>
                                        </p:tav>
                                        <p:tav tm="100000">
                                          <p:val>
                                            <p:strVal val="#ppt_w"/>
                                          </p:val>
                                        </p:tav>
                                      </p:tavLst>
                                    </p:anim>
                                    <p:anim calcmode="lin" valueType="num">
                                      <p:cBhvr>
                                        <p:cTn id="22" dur="500" fill="hold"/>
                                        <p:tgtEl>
                                          <p:spTgt spid="104"/>
                                        </p:tgtEl>
                                        <p:attrNameLst>
                                          <p:attrName>ppt_h</p:attrName>
                                        </p:attrNameLst>
                                      </p:cBhvr>
                                      <p:tavLst>
                                        <p:tav tm="0">
                                          <p:val>
                                            <p:fltVal val="0"/>
                                          </p:val>
                                        </p:tav>
                                        <p:tav tm="100000">
                                          <p:val>
                                            <p:strVal val="#ppt_h"/>
                                          </p:val>
                                        </p:tav>
                                      </p:tavLst>
                                    </p:anim>
                                    <p:animEffect transition="in" filter="fade">
                                      <p:cBhvr>
                                        <p:cTn id="23" dur="500"/>
                                        <p:tgtEl>
                                          <p:spTgt spid="104"/>
                                        </p:tgtEl>
                                      </p:cBhvr>
                                    </p:animEffect>
                                  </p:childTnLst>
                                </p:cTn>
                              </p:par>
                            </p:childTnLst>
                          </p:cTn>
                        </p:par>
                        <p:par>
                          <p:cTn id="24" fill="hold">
                            <p:stCondLst>
                              <p:cond delay="1500"/>
                            </p:stCondLst>
                            <p:childTnLst>
                              <p:par>
                                <p:cTn id="25" presetID="22" presetClass="entr" presetSubtype="1"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1000"/>
                                        <p:tgtEl>
                                          <p:spTgt spid="23"/>
                                        </p:tgtEl>
                                      </p:cBhvr>
                                    </p:animEffect>
                                  </p:childTnLst>
                                </p:cTn>
                              </p:par>
                            </p:childTnLst>
                          </p:cTn>
                        </p:par>
                        <p:par>
                          <p:cTn id="28" fill="hold">
                            <p:stCondLst>
                              <p:cond delay="2500"/>
                            </p:stCondLst>
                            <p:childTnLst>
                              <p:par>
                                <p:cTn id="29" presetID="2" presetClass="entr" presetSubtype="8"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0-#ppt_w/2"/>
                                          </p:val>
                                        </p:tav>
                                        <p:tav tm="100000">
                                          <p:val>
                                            <p:strVal val="#ppt_x"/>
                                          </p:val>
                                        </p:tav>
                                      </p:tavLst>
                                    </p:anim>
                                    <p:anim calcmode="lin" valueType="num">
                                      <p:cBhvr additive="base">
                                        <p:cTn id="32" dur="500" fill="hold"/>
                                        <p:tgtEl>
                                          <p:spTgt spid="2"/>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53" presetClass="entr" presetSubtype="16" fill="hold"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05"/>
                                        </p:tgtEl>
                                        <p:attrNameLst>
                                          <p:attrName>style.visibility</p:attrName>
                                        </p:attrNameLst>
                                      </p:cBhvr>
                                      <p:to>
                                        <p:strVal val="visible"/>
                                      </p:to>
                                    </p:set>
                                    <p:anim calcmode="lin" valueType="num">
                                      <p:cBhvr>
                                        <p:cTn id="41" dur="500" fill="hold"/>
                                        <p:tgtEl>
                                          <p:spTgt spid="105"/>
                                        </p:tgtEl>
                                        <p:attrNameLst>
                                          <p:attrName>ppt_w</p:attrName>
                                        </p:attrNameLst>
                                      </p:cBhvr>
                                      <p:tavLst>
                                        <p:tav tm="0">
                                          <p:val>
                                            <p:fltVal val="0"/>
                                          </p:val>
                                        </p:tav>
                                        <p:tav tm="100000">
                                          <p:val>
                                            <p:strVal val="#ppt_w"/>
                                          </p:val>
                                        </p:tav>
                                      </p:tavLst>
                                    </p:anim>
                                    <p:anim calcmode="lin" valueType="num">
                                      <p:cBhvr>
                                        <p:cTn id="42" dur="500" fill="hold"/>
                                        <p:tgtEl>
                                          <p:spTgt spid="105"/>
                                        </p:tgtEl>
                                        <p:attrNameLst>
                                          <p:attrName>ppt_h</p:attrName>
                                        </p:attrNameLst>
                                      </p:cBhvr>
                                      <p:tavLst>
                                        <p:tav tm="0">
                                          <p:val>
                                            <p:fltVal val="0"/>
                                          </p:val>
                                        </p:tav>
                                        <p:tav tm="100000">
                                          <p:val>
                                            <p:strVal val="#ppt_h"/>
                                          </p:val>
                                        </p:tav>
                                      </p:tavLst>
                                    </p:anim>
                                    <p:animEffect transition="in" filter="fade">
                                      <p:cBhvr>
                                        <p:cTn id="43" dur="500"/>
                                        <p:tgtEl>
                                          <p:spTgt spid="105"/>
                                        </p:tgtEl>
                                      </p:cBhvr>
                                    </p:animEffect>
                                  </p:childTnLst>
                                </p:cTn>
                              </p:par>
                            </p:childTnLst>
                          </p:cTn>
                        </p:par>
                        <p:par>
                          <p:cTn id="44" fill="hold">
                            <p:stCondLst>
                              <p:cond delay="3500"/>
                            </p:stCondLst>
                            <p:childTnLst>
                              <p:par>
                                <p:cTn id="45" presetID="22" presetClass="entr" presetSubtype="1"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1000"/>
                                        <p:tgtEl>
                                          <p:spTgt spid="14"/>
                                        </p:tgtEl>
                                      </p:cBhvr>
                                    </p:animEffect>
                                  </p:childTnLst>
                                </p:cTn>
                              </p:par>
                            </p:childTnLst>
                          </p:cTn>
                        </p:par>
                        <p:par>
                          <p:cTn id="48" fill="hold">
                            <p:stCondLst>
                              <p:cond delay="4500"/>
                            </p:stCondLst>
                            <p:childTnLst>
                              <p:par>
                                <p:cTn id="49" presetID="2" presetClass="entr" presetSubtype="8"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0-#ppt_w/2"/>
                                          </p:val>
                                        </p:tav>
                                        <p:tav tm="100000">
                                          <p:val>
                                            <p:strVal val="#ppt_x"/>
                                          </p:val>
                                        </p:tav>
                                      </p:tavLst>
                                    </p:anim>
                                    <p:anim calcmode="lin" valueType="num">
                                      <p:cBhvr additive="base">
                                        <p:cTn id="52" dur="500" fill="hold"/>
                                        <p:tgtEl>
                                          <p:spTgt spid="8"/>
                                        </p:tgtEl>
                                        <p:attrNameLst>
                                          <p:attrName>ppt_y</p:attrName>
                                        </p:attrNameLst>
                                      </p:cBhvr>
                                      <p:tavLst>
                                        <p:tav tm="0">
                                          <p:val>
                                            <p:strVal val="#ppt_y"/>
                                          </p:val>
                                        </p:tav>
                                        <p:tav tm="100000">
                                          <p:val>
                                            <p:strVal val="#ppt_y"/>
                                          </p:val>
                                        </p:tav>
                                      </p:tavLst>
                                    </p:anim>
                                  </p:childTnLst>
                                </p:cTn>
                              </p:par>
                            </p:childTnLst>
                          </p:cTn>
                        </p:par>
                        <p:par>
                          <p:cTn id="53" fill="hold">
                            <p:stCondLst>
                              <p:cond delay="5000"/>
                            </p:stCondLst>
                            <p:childTnLst>
                              <p:par>
                                <p:cTn id="54" presetID="53" presetClass="entr" presetSubtype="16"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childTnLst>
                          </p:cTn>
                        </p:par>
                        <p:par>
                          <p:cTn id="59" fill="hold">
                            <p:stCondLst>
                              <p:cond delay="5500"/>
                            </p:stCondLst>
                            <p:childTnLst>
                              <p:par>
                                <p:cTn id="60" presetID="53" presetClass="entr" presetSubtype="16" fill="hold" grpId="0" nodeType="afterEffect">
                                  <p:stCondLst>
                                    <p:cond delay="0"/>
                                  </p:stCondLst>
                                  <p:childTnLst>
                                    <p:set>
                                      <p:cBhvr>
                                        <p:cTn id="61" dur="1" fill="hold">
                                          <p:stCondLst>
                                            <p:cond delay="0"/>
                                          </p:stCondLst>
                                        </p:cTn>
                                        <p:tgtEl>
                                          <p:spTgt spid="106"/>
                                        </p:tgtEl>
                                        <p:attrNameLst>
                                          <p:attrName>style.visibility</p:attrName>
                                        </p:attrNameLst>
                                      </p:cBhvr>
                                      <p:to>
                                        <p:strVal val="visible"/>
                                      </p:to>
                                    </p:set>
                                    <p:anim calcmode="lin" valueType="num">
                                      <p:cBhvr>
                                        <p:cTn id="62" dur="500" fill="hold"/>
                                        <p:tgtEl>
                                          <p:spTgt spid="106"/>
                                        </p:tgtEl>
                                        <p:attrNameLst>
                                          <p:attrName>ppt_w</p:attrName>
                                        </p:attrNameLst>
                                      </p:cBhvr>
                                      <p:tavLst>
                                        <p:tav tm="0">
                                          <p:val>
                                            <p:fltVal val="0"/>
                                          </p:val>
                                        </p:tav>
                                        <p:tav tm="100000">
                                          <p:val>
                                            <p:strVal val="#ppt_w"/>
                                          </p:val>
                                        </p:tav>
                                      </p:tavLst>
                                    </p:anim>
                                    <p:anim calcmode="lin" valueType="num">
                                      <p:cBhvr>
                                        <p:cTn id="63" dur="500" fill="hold"/>
                                        <p:tgtEl>
                                          <p:spTgt spid="106"/>
                                        </p:tgtEl>
                                        <p:attrNameLst>
                                          <p:attrName>ppt_h</p:attrName>
                                        </p:attrNameLst>
                                      </p:cBhvr>
                                      <p:tavLst>
                                        <p:tav tm="0">
                                          <p:val>
                                            <p:fltVal val="0"/>
                                          </p:val>
                                        </p:tav>
                                        <p:tav tm="100000">
                                          <p:val>
                                            <p:strVal val="#ppt_h"/>
                                          </p:val>
                                        </p:tav>
                                      </p:tavLst>
                                    </p:anim>
                                    <p:animEffect transition="in" filter="fade">
                                      <p:cBhvr>
                                        <p:cTn id="64" dur="500"/>
                                        <p:tgtEl>
                                          <p:spTgt spid="106"/>
                                        </p:tgtEl>
                                      </p:cBhvr>
                                    </p:animEffect>
                                  </p:childTnLst>
                                </p:cTn>
                              </p:par>
                            </p:childTnLst>
                          </p:cTn>
                        </p:par>
                        <p:par>
                          <p:cTn id="65" fill="hold">
                            <p:stCondLst>
                              <p:cond delay="6000"/>
                            </p:stCondLst>
                            <p:childTnLst>
                              <p:par>
                                <p:cTn id="66" presetID="22" presetClass="entr" presetSubtype="1" fill="hold" nodeType="after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wipe(up)">
                                      <p:cBhvr>
                                        <p:cTn id="68" dur="1000"/>
                                        <p:tgtEl>
                                          <p:spTgt spid="13"/>
                                        </p:tgtEl>
                                      </p:cBhvr>
                                    </p:animEffect>
                                  </p:childTnLst>
                                </p:cTn>
                              </p:par>
                            </p:childTnLst>
                          </p:cTn>
                        </p:par>
                        <p:par>
                          <p:cTn id="69" fill="hold">
                            <p:stCondLst>
                              <p:cond delay="7000"/>
                            </p:stCondLst>
                            <p:childTnLst>
                              <p:par>
                                <p:cTn id="70" presetID="2" presetClass="entr" presetSubtype="8" fill="hold" grpId="0" nodeType="after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additive="base">
                                        <p:cTn id="72" dur="500" fill="hold"/>
                                        <p:tgtEl>
                                          <p:spTgt spid="9"/>
                                        </p:tgtEl>
                                        <p:attrNameLst>
                                          <p:attrName>ppt_x</p:attrName>
                                        </p:attrNameLst>
                                      </p:cBhvr>
                                      <p:tavLst>
                                        <p:tav tm="0">
                                          <p:val>
                                            <p:strVal val="0-#ppt_w/2"/>
                                          </p:val>
                                        </p:tav>
                                        <p:tav tm="100000">
                                          <p:val>
                                            <p:strVal val="#ppt_x"/>
                                          </p:val>
                                        </p:tav>
                                      </p:tavLst>
                                    </p:anim>
                                    <p:anim calcmode="lin" valueType="num">
                                      <p:cBhvr additive="base">
                                        <p:cTn id="73" dur="500" fill="hold"/>
                                        <p:tgtEl>
                                          <p:spTgt spid="9"/>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103"/>
                                        </p:tgtEl>
                                        <p:attrNameLst>
                                          <p:attrName>style.visibility</p:attrName>
                                        </p:attrNameLst>
                                      </p:cBhvr>
                                      <p:to>
                                        <p:strVal val="visible"/>
                                      </p:to>
                                    </p:set>
                                    <p:anim calcmode="lin" valueType="num">
                                      <p:cBhvr>
                                        <p:cTn id="77" dur="500" fill="hold"/>
                                        <p:tgtEl>
                                          <p:spTgt spid="103"/>
                                        </p:tgtEl>
                                        <p:attrNameLst>
                                          <p:attrName>ppt_w</p:attrName>
                                        </p:attrNameLst>
                                      </p:cBhvr>
                                      <p:tavLst>
                                        <p:tav tm="0">
                                          <p:val>
                                            <p:fltVal val="0"/>
                                          </p:val>
                                        </p:tav>
                                        <p:tav tm="100000">
                                          <p:val>
                                            <p:strVal val="#ppt_w"/>
                                          </p:val>
                                        </p:tav>
                                      </p:tavLst>
                                    </p:anim>
                                    <p:anim calcmode="lin" valueType="num">
                                      <p:cBhvr>
                                        <p:cTn id="78" dur="500" fill="hold"/>
                                        <p:tgtEl>
                                          <p:spTgt spid="103"/>
                                        </p:tgtEl>
                                        <p:attrNameLst>
                                          <p:attrName>ppt_h</p:attrName>
                                        </p:attrNameLst>
                                      </p:cBhvr>
                                      <p:tavLst>
                                        <p:tav tm="0">
                                          <p:val>
                                            <p:fltVal val="0"/>
                                          </p:val>
                                        </p:tav>
                                        <p:tav tm="100000">
                                          <p:val>
                                            <p:strVal val="#ppt_h"/>
                                          </p:val>
                                        </p:tav>
                                      </p:tavLst>
                                    </p:anim>
                                    <p:animEffect transition="in" filter="fade">
                                      <p:cBhvr>
                                        <p:cTn id="79" dur="500"/>
                                        <p:tgtEl>
                                          <p:spTgt spid="103"/>
                                        </p:tgtEl>
                                      </p:cBhvr>
                                    </p:animEffect>
                                  </p:childTnLst>
                                </p:cTn>
                              </p:par>
                            </p:childTnLst>
                          </p:cTn>
                        </p:par>
                        <p:par>
                          <p:cTn id="80" fill="hold">
                            <p:stCondLst>
                              <p:cond delay="8000"/>
                            </p:stCondLst>
                            <p:childTnLst>
                              <p:par>
                                <p:cTn id="81" presetID="53" presetClass="entr" presetSubtype="16" fill="hold" grpId="0" nodeType="afterEffect">
                                  <p:stCondLst>
                                    <p:cond delay="0"/>
                                  </p:stCondLst>
                                  <p:childTnLst>
                                    <p:set>
                                      <p:cBhvr>
                                        <p:cTn id="82" dur="1" fill="hold">
                                          <p:stCondLst>
                                            <p:cond delay="0"/>
                                          </p:stCondLst>
                                        </p:cTn>
                                        <p:tgtEl>
                                          <p:spTgt spid="107"/>
                                        </p:tgtEl>
                                        <p:attrNameLst>
                                          <p:attrName>style.visibility</p:attrName>
                                        </p:attrNameLst>
                                      </p:cBhvr>
                                      <p:to>
                                        <p:strVal val="visible"/>
                                      </p:to>
                                    </p:set>
                                    <p:anim calcmode="lin" valueType="num">
                                      <p:cBhvr>
                                        <p:cTn id="83" dur="500" fill="hold"/>
                                        <p:tgtEl>
                                          <p:spTgt spid="107"/>
                                        </p:tgtEl>
                                        <p:attrNameLst>
                                          <p:attrName>ppt_w</p:attrName>
                                        </p:attrNameLst>
                                      </p:cBhvr>
                                      <p:tavLst>
                                        <p:tav tm="0">
                                          <p:val>
                                            <p:fltVal val="0"/>
                                          </p:val>
                                        </p:tav>
                                        <p:tav tm="100000">
                                          <p:val>
                                            <p:strVal val="#ppt_w"/>
                                          </p:val>
                                        </p:tav>
                                      </p:tavLst>
                                    </p:anim>
                                    <p:anim calcmode="lin" valueType="num">
                                      <p:cBhvr>
                                        <p:cTn id="84" dur="500" fill="hold"/>
                                        <p:tgtEl>
                                          <p:spTgt spid="107"/>
                                        </p:tgtEl>
                                        <p:attrNameLst>
                                          <p:attrName>ppt_h</p:attrName>
                                        </p:attrNameLst>
                                      </p:cBhvr>
                                      <p:tavLst>
                                        <p:tav tm="0">
                                          <p:val>
                                            <p:fltVal val="0"/>
                                          </p:val>
                                        </p:tav>
                                        <p:tav tm="100000">
                                          <p:val>
                                            <p:strVal val="#ppt_h"/>
                                          </p:val>
                                        </p:tav>
                                      </p:tavLst>
                                    </p:anim>
                                    <p:animEffect transition="in" filter="fade">
                                      <p:cBhvr>
                                        <p:cTn id="85" dur="500"/>
                                        <p:tgtEl>
                                          <p:spTgt spid="107"/>
                                        </p:tgtEl>
                                      </p:cBhvr>
                                    </p:animEffect>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wipe(up)">
                                      <p:cBhvr>
                                        <p:cTn id="89" dur="1000"/>
                                        <p:tgtEl>
                                          <p:spTgt spid="17"/>
                                        </p:tgtEl>
                                      </p:cBhvr>
                                    </p:animEffect>
                                  </p:childTnLst>
                                </p:cTn>
                              </p:par>
                            </p:childTnLst>
                          </p:cTn>
                        </p:par>
                        <p:par>
                          <p:cTn id="90" fill="hold">
                            <p:stCondLst>
                              <p:cond delay="9500"/>
                            </p:stCondLst>
                            <p:childTnLst>
                              <p:par>
                                <p:cTn id="91" presetID="2" presetClass="entr" presetSubtype="8" fill="hold" grpId="0" nodeType="afterEffect">
                                  <p:stCondLst>
                                    <p:cond delay="0"/>
                                  </p:stCondLst>
                                  <p:childTnLst>
                                    <p:set>
                                      <p:cBhvr>
                                        <p:cTn id="92" dur="1" fill="hold">
                                          <p:stCondLst>
                                            <p:cond delay="0"/>
                                          </p:stCondLst>
                                        </p:cTn>
                                        <p:tgtEl>
                                          <p:spTgt spid="10"/>
                                        </p:tgtEl>
                                        <p:attrNameLst>
                                          <p:attrName>style.visibility</p:attrName>
                                        </p:attrNameLst>
                                      </p:cBhvr>
                                      <p:to>
                                        <p:strVal val="visible"/>
                                      </p:to>
                                    </p:set>
                                    <p:anim calcmode="lin" valueType="num">
                                      <p:cBhvr additive="base">
                                        <p:cTn id="93" dur="500" fill="hold"/>
                                        <p:tgtEl>
                                          <p:spTgt spid="10"/>
                                        </p:tgtEl>
                                        <p:attrNameLst>
                                          <p:attrName>ppt_x</p:attrName>
                                        </p:attrNameLst>
                                      </p:cBhvr>
                                      <p:tavLst>
                                        <p:tav tm="0">
                                          <p:val>
                                            <p:strVal val="0-#ppt_w/2"/>
                                          </p:val>
                                        </p:tav>
                                        <p:tav tm="100000">
                                          <p:val>
                                            <p:strVal val="#ppt_x"/>
                                          </p:val>
                                        </p:tav>
                                      </p:tavLst>
                                    </p:anim>
                                    <p:anim calcmode="lin" valueType="num">
                                      <p:cBhvr additive="base">
                                        <p:cTn id="94" dur="500" fill="hold"/>
                                        <p:tgtEl>
                                          <p:spTgt spid="10"/>
                                        </p:tgtEl>
                                        <p:attrNameLst>
                                          <p:attrName>ppt_y</p:attrName>
                                        </p:attrNameLst>
                                      </p:cBhvr>
                                      <p:tavLst>
                                        <p:tav tm="0">
                                          <p:val>
                                            <p:strVal val="#ppt_y"/>
                                          </p:val>
                                        </p:tav>
                                        <p:tav tm="100000">
                                          <p:val>
                                            <p:strVal val="#ppt_y"/>
                                          </p:val>
                                        </p:tav>
                                      </p:tavLst>
                                    </p:anim>
                                  </p:childTnLst>
                                </p:cTn>
                              </p:par>
                            </p:childTnLst>
                          </p:cTn>
                        </p:par>
                        <p:par>
                          <p:cTn id="95" fill="hold">
                            <p:stCondLst>
                              <p:cond delay="10000"/>
                            </p:stCondLst>
                            <p:childTnLst>
                              <p:par>
                                <p:cTn id="96" presetID="53" presetClass="entr" presetSubtype="16" fill="hold" nodeType="afterEffect">
                                  <p:stCondLst>
                                    <p:cond delay="0"/>
                                  </p:stCondLst>
                                  <p:childTnLst>
                                    <p:set>
                                      <p:cBhvr>
                                        <p:cTn id="97" dur="1" fill="hold">
                                          <p:stCondLst>
                                            <p:cond delay="0"/>
                                          </p:stCondLst>
                                        </p:cTn>
                                        <p:tgtEl>
                                          <p:spTgt spid="56"/>
                                        </p:tgtEl>
                                        <p:attrNameLst>
                                          <p:attrName>style.visibility</p:attrName>
                                        </p:attrNameLst>
                                      </p:cBhvr>
                                      <p:to>
                                        <p:strVal val="visible"/>
                                      </p:to>
                                    </p:set>
                                    <p:anim calcmode="lin" valueType="num">
                                      <p:cBhvr>
                                        <p:cTn id="98" dur="500" fill="hold"/>
                                        <p:tgtEl>
                                          <p:spTgt spid="56"/>
                                        </p:tgtEl>
                                        <p:attrNameLst>
                                          <p:attrName>ppt_w</p:attrName>
                                        </p:attrNameLst>
                                      </p:cBhvr>
                                      <p:tavLst>
                                        <p:tav tm="0">
                                          <p:val>
                                            <p:fltVal val="0"/>
                                          </p:val>
                                        </p:tav>
                                        <p:tav tm="100000">
                                          <p:val>
                                            <p:strVal val="#ppt_w"/>
                                          </p:val>
                                        </p:tav>
                                      </p:tavLst>
                                    </p:anim>
                                    <p:anim calcmode="lin" valueType="num">
                                      <p:cBhvr>
                                        <p:cTn id="99" dur="500" fill="hold"/>
                                        <p:tgtEl>
                                          <p:spTgt spid="56"/>
                                        </p:tgtEl>
                                        <p:attrNameLst>
                                          <p:attrName>ppt_h</p:attrName>
                                        </p:attrNameLst>
                                      </p:cBhvr>
                                      <p:tavLst>
                                        <p:tav tm="0">
                                          <p:val>
                                            <p:fltVal val="0"/>
                                          </p:val>
                                        </p:tav>
                                        <p:tav tm="100000">
                                          <p:val>
                                            <p:strVal val="#ppt_h"/>
                                          </p:val>
                                        </p:tav>
                                      </p:tavLst>
                                    </p:anim>
                                    <p:animEffect transition="in" filter="fade">
                                      <p:cBhvr>
                                        <p:cTn id="100" dur="500"/>
                                        <p:tgtEl>
                                          <p:spTgt spid="56"/>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108"/>
                                        </p:tgtEl>
                                        <p:attrNameLst>
                                          <p:attrName>style.visibility</p:attrName>
                                        </p:attrNameLst>
                                      </p:cBhvr>
                                      <p:to>
                                        <p:strVal val="visible"/>
                                      </p:to>
                                    </p:set>
                                    <p:anim calcmode="lin" valueType="num">
                                      <p:cBhvr>
                                        <p:cTn id="103" dur="500" fill="hold"/>
                                        <p:tgtEl>
                                          <p:spTgt spid="108"/>
                                        </p:tgtEl>
                                        <p:attrNameLst>
                                          <p:attrName>ppt_w</p:attrName>
                                        </p:attrNameLst>
                                      </p:cBhvr>
                                      <p:tavLst>
                                        <p:tav tm="0">
                                          <p:val>
                                            <p:fltVal val="0"/>
                                          </p:val>
                                        </p:tav>
                                        <p:tav tm="100000">
                                          <p:val>
                                            <p:strVal val="#ppt_w"/>
                                          </p:val>
                                        </p:tav>
                                      </p:tavLst>
                                    </p:anim>
                                    <p:anim calcmode="lin" valueType="num">
                                      <p:cBhvr>
                                        <p:cTn id="104" dur="500" fill="hold"/>
                                        <p:tgtEl>
                                          <p:spTgt spid="108"/>
                                        </p:tgtEl>
                                        <p:attrNameLst>
                                          <p:attrName>ppt_h</p:attrName>
                                        </p:attrNameLst>
                                      </p:cBhvr>
                                      <p:tavLst>
                                        <p:tav tm="0">
                                          <p:val>
                                            <p:fltVal val="0"/>
                                          </p:val>
                                        </p:tav>
                                        <p:tav tm="100000">
                                          <p:val>
                                            <p:strVal val="#ppt_h"/>
                                          </p:val>
                                        </p:tav>
                                      </p:tavLst>
                                    </p:anim>
                                    <p:animEffect transition="in" filter="fade">
                                      <p:cBhvr>
                                        <p:cTn id="105" dur="500"/>
                                        <p:tgtEl>
                                          <p:spTgt spid="108"/>
                                        </p:tgtEl>
                                      </p:cBhvr>
                                    </p:animEffect>
                                  </p:childTnLst>
                                </p:cTn>
                              </p:par>
                            </p:childTnLst>
                          </p:cTn>
                        </p:par>
                        <p:par>
                          <p:cTn id="106" fill="hold">
                            <p:stCondLst>
                              <p:cond delay="10500"/>
                            </p:stCondLst>
                            <p:childTnLst>
                              <p:par>
                                <p:cTn id="107" presetID="22" presetClass="entr" presetSubtype="1" fill="hold"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wipe(up)">
                                      <p:cBhvr>
                                        <p:cTn id="109" dur="1000"/>
                                        <p:tgtEl>
                                          <p:spTgt spid="20"/>
                                        </p:tgtEl>
                                      </p:cBhvr>
                                    </p:animEffect>
                                  </p:childTnLst>
                                </p:cTn>
                              </p:par>
                            </p:childTnLst>
                          </p:cTn>
                        </p:par>
                        <p:par>
                          <p:cTn id="110" fill="hold">
                            <p:stCondLst>
                              <p:cond delay="11500"/>
                            </p:stCondLst>
                            <p:childTnLst>
                              <p:par>
                                <p:cTn id="111" presetID="2" presetClass="entr" presetSubtype="2" fill="hold" grpId="0" nodeType="afterEffect">
                                  <p:stCondLst>
                                    <p:cond delay="0"/>
                                  </p:stCondLst>
                                  <p:childTnLst>
                                    <p:set>
                                      <p:cBhvr>
                                        <p:cTn id="112" dur="1" fill="hold">
                                          <p:stCondLst>
                                            <p:cond delay="0"/>
                                          </p:stCondLst>
                                        </p:cTn>
                                        <p:tgtEl>
                                          <p:spTgt spid="4"/>
                                        </p:tgtEl>
                                        <p:attrNameLst>
                                          <p:attrName>style.visibility</p:attrName>
                                        </p:attrNameLst>
                                      </p:cBhvr>
                                      <p:to>
                                        <p:strVal val="visible"/>
                                      </p:to>
                                    </p:set>
                                    <p:anim calcmode="lin" valueType="num">
                                      <p:cBhvr additive="base">
                                        <p:cTn id="113" dur="500" fill="hold"/>
                                        <p:tgtEl>
                                          <p:spTgt spid="4"/>
                                        </p:tgtEl>
                                        <p:attrNameLst>
                                          <p:attrName>ppt_x</p:attrName>
                                        </p:attrNameLst>
                                      </p:cBhvr>
                                      <p:tavLst>
                                        <p:tav tm="0">
                                          <p:val>
                                            <p:strVal val="1+#ppt_w/2"/>
                                          </p:val>
                                        </p:tav>
                                        <p:tav tm="100000">
                                          <p:val>
                                            <p:strVal val="#ppt_x"/>
                                          </p:val>
                                        </p:tav>
                                      </p:tavLst>
                                    </p:anim>
                                    <p:anim calcmode="lin" valueType="num">
                                      <p:cBhvr additive="base">
                                        <p:cTn id="114" dur="500" fill="hold"/>
                                        <p:tgtEl>
                                          <p:spTgt spid="4"/>
                                        </p:tgtEl>
                                        <p:attrNameLst>
                                          <p:attrName>ppt_y</p:attrName>
                                        </p:attrNameLst>
                                      </p:cBhvr>
                                      <p:tavLst>
                                        <p:tav tm="0">
                                          <p:val>
                                            <p:strVal val="#ppt_y"/>
                                          </p:val>
                                        </p:tav>
                                        <p:tav tm="100000">
                                          <p:val>
                                            <p:strVal val="#ppt_y"/>
                                          </p:val>
                                        </p:tav>
                                      </p:tavLst>
                                    </p:anim>
                                  </p:childTnLst>
                                </p:cTn>
                              </p:par>
                            </p:childTnLst>
                          </p:cTn>
                        </p:par>
                        <p:par>
                          <p:cTn id="115" fill="hold">
                            <p:stCondLst>
                              <p:cond delay="12000"/>
                            </p:stCondLst>
                            <p:childTnLst>
                              <p:par>
                                <p:cTn id="116" presetID="53" presetClass="entr" presetSubtype="16" fill="hold" grpId="0" nodeType="afterEffect">
                                  <p:stCondLst>
                                    <p:cond delay="0"/>
                                  </p:stCondLst>
                                  <p:childTnLst>
                                    <p:set>
                                      <p:cBhvr>
                                        <p:cTn id="117" dur="1" fill="hold">
                                          <p:stCondLst>
                                            <p:cond delay="0"/>
                                          </p:stCondLst>
                                        </p:cTn>
                                        <p:tgtEl>
                                          <p:spTgt spid="110"/>
                                        </p:tgtEl>
                                        <p:attrNameLst>
                                          <p:attrName>style.visibility</p:attrName>
                                        </p:attrNameLst>
                                      </p:cBhvr>
                                      <p:to>
                                        <p:strVal val="visible"/>
                                      </p:to>
                                    </p:set>
                                    <p:anim calcmode="lin" valueType="num">
                                      <p:cBhvr>
                                        <p:cTn id="118" dur="500" fill="hold"/>
                                        <p:tgtEl>
                                          <p:spTgt spid="110"/>
                                        </p:tgtEl>
                                        <p:attrNameLst>
                                          <p:attrName>ppt_w</p:attrName>
                                        </p:attrNameLst>
                                      </p:cBhvr>
                                      <p:tavLst>
                                        <p:tav tm="0">
                                          <p:val>
                                            <p:fltVal val="0"/>
                                          </p:val>
                                        </p:tav>
                                        <p:tav tm="100000">
                                          <p:val>
                                            <p:strVal val="#ppt_w"/>
                                          </p:val>
                                        </p:tav>
                                      </p:tavLst>
                                    </p:anim>
                                    <p:anim calcmode="lin" valueType="num">
                                      <p:cBhvr>
                                        <p:cTn id="119" dur="500" fill="hold"/>
                                        <p:tgtEl>
                                          <p:spTgt spid="110"/>
                                        </p:tgtEl>
                                        <p:attrNameLst>
                                          <p:attrName>ppt_h</p:attrName>
                                        </p:attrNameLst>
                                      </p:cBhvr>
                                      <p:tavLst>
                                        <p:tav tm="0">
                                          <p:val>
                                            <p:fltVal val="0"/>
                                          </p:val>
                                        </p:tav>
                                        <p:tav tm="100000">
                                          <p:val>
                                            <p:strVal val="#ppt_h"/>
                                          </p:val>
                                        </p:tav>
                                      </p:tavLst>
                                    </p:anim>
                                    <p:animEffect transition="in" filter="fade">
                                      <p:cBhvr>
                                        <p:cTn id="120" dur="500"/>
                                        <p:tgtEl>
                                          <p:spTgt spid="110"/>
                                        </p:tgtEl>
                                      </p:cBhvr>
                                    </p:animEffect>
                                  </p:childTnLst>
                                </p:cTn>
                              </p:par>
                            </p:childTnLst>
                          </p:cTn>
                        </p:par>
                        <p:par>
                          <p:cTn id="121" fill="hold">
                            <p:stCondLst>
                              <p:cond delay="12500"/>
                            </p:stCondLst>
                            <p:childTnLst>
                              <p:par>
                                <p:cTn id="122" presetID="53" presetClass="entr" presetSubtype="16" fill="hold" grpId="0" nodeType="afterEffect">
                                  <p:stCondLst>
                                    <p:cond delay="0"/>
                                  </p:stCondLst>
                                  <p:childTnLst>
                                    <p:set>
                                      <p:cBhvr>
                                        <p:cTn id="123" dur="1" fill="hold">
                                          <p:stCondLst>
                                            <p:cond delay="0"/>
                                          </p:stCondLst>
                                        </p:cTn>
                                        <p:tgtEl>
                                          <p:spTgt spid="109"/>
                                        </p:tgtEl>
                                        <p:attrNameLst>
                                          <p:attrName>style.visibility</p:attrName>
                                        </p:attrNameLst>
                                      </p:cBhvr>
                                      <p:to>
                                        <p:strVal val="visible"/>
                                      </p:to>
                                    </p:set>
                                    <p:anim calcmode="lin" valueType="num">
                                      <p:cBhvr>
                                        <p:cTn id="124" dur="500" fill="hold"/>
                                        <p:tgtEl>
                                          <p:spTgt spid="109"/>
                                        </p:tgtEl>
                                        <p:attrNameLst>
                                          <p:attrName>ppt_w</p:attrName>
                                        </p:attrNameLst>
                                      </p:cBhvr>
                                      <p:tavLst>
                                        <p:tav tm="0">
                                          <p:val>
                                            <p:fltVal val="0"/>
                                          </p:val>
                                        </p:tav>
                                        <p:tav tm="100000">
                                          <p:val>
                                            <p:strVal val="#ppt_w"/>
                                          </p:val>
                                        </p:tav>
                                      </p:tavLst>
                                    </p:anim>
                                    <p:anim calcmode="lin" valueType="num">
                                      <p:cBhvr>
                                        <p:cTn id="125" dur="500" fill="hold"/>
                                        <p:tgtEl>
                                          <p:spTgt spid="109"/>
                                        </p:tgtEl>
                                        <p:attrNameLst>
                                          <p:attrName>ppt_h</p:attrName>
                                        </p:attrNameLst>
                                      </p:cBhvr>
                                      <p:tavLst>
                                        <p:tav tm="0">
                                          <p:val>
                                            <p:fltVal val="0"/>
                                          </p:val>
                                        </p:tav>
                                        <p:tav tm="100000">
                                          <p:val>
                                            <p:strVal val="#ppt_h"/>
                                          </p:val>
                                        </p:tav>
                                      </p:tavLst>
                                    </p:anim>
                                    <p:animEffect transition="in" filter="fade">
                                      <p:cBhvr>
                                        <p:cTn id="126"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animBg="1"/>
      <p:bldP spid="10" grpId="0" animBg="1"/>
      <p:bldP spid="4" grpId="0" animBg="1"/>
      <p:bldP spid="103" grpId="0" animBg="1"/>
      <p:bldP spid="104" grpId="0"/>
      <p:bldP spid="105" grpId="0"/>
      <p:bldP spid="106" grpId="0"/>
      <p:bldP spid="107" grpId="0"/>
      <p:bldP spid="108" grpId="0"/>
      <p:bldP spid="109" grpId="0"/>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1313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2017-11-05T22:01:47Z</dcterms:modified>
</cp:coreProperties>
</file>