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48953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434F3E7-8EBA-43A4-9268-CD72C3A881B1}"/>
              </a:ext>
            </a:extLst>
          </p:cNvPr>
          <p:cNvGrpSpPr/>
          <p:nvPr/>
        </p:nvGrpSpPr>
        <p:grpSpPr>
          <a:xfrm>
            <a:off x="5247109" y="3584803"/>
            <a:ext cx="1554480" cy="2781218"/>
            <a:chOff x="2279193" y="3727158"/>
            <a:chExt cx="1554480" cy="2781218"/>
          </a:xfrm>
        </p:grpSpPr>
        <p:sp>
          <p:nvSpPr>
            <p:cNvPr id="11" name="Rectangle 10">
              <a:extLst>
                <a:ext uri="{FF2B5EF4-FFF2-40B4-BE49-F238E27FC236}">
                  <a16:creationId xmlns:a16="http://schemas.microsoft.com/office/drawing/2014/main" id="{E0DFB07C-CC8E-4298-913A-8EACBF2EF677}"/>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B5DFD103-4B63-43FA-95BE-02DFD4821A35}"/>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14" name="Group 13">
            <a:extLst>
              <a:ext uri="{FF2B5EF4-FFF2-40B4-BE49-F238E27FC236}">
                <a16:creationId xmlns:a16="http://schemas.microsoft.com/office/drawing/2014/main" id="{0C70CAC5-F913-421D-82FF-EC14653B0993}"/>
              </a:ext>
            </a:extLst>
          </p:cNvPr>
          <p:cNvGrpSpPr/>
          <p:nvPr/>
        </p:nvGrpSpPr>
        <p:grpSpPr>
          <a:xfrm>
            <a:off x="3612648" y="3584803"/>
            <a:ext cx="1554480" cy="2781218"/>
            <a:chOff x="2279193" y="3727158"/>
            <a:chExt cx="1554480" cy="2781218"/>
          </a:xfrm>
        </p:grpSpPr>
        <p:sp>
          <p:nvSpPr>
            <p:cNvPr id="15" name="Rectangle 14">
              <a:extLst>
                <a:ext uri="{FF2B5EF4-FFF2-40B4-BE49-F238E27FC236}">
                  <a16:creationId xmlns:a16="http://schemas.microsoft.com/office/drawing/2014/main" id="{A2DED027-98CC-4588-9FB6-BE7B999FD35B}"/>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F8CA2F2B-EE03-4955-9151-3C41CC5311BA}"/>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17" name="Group 16">
            <a:extLst>
              <a:ext uri="{FF2B5EF4-FFF2-40B4-BE49-F238E27FC236}">
                <a16:creationId xmlns:a16="http://schemas.microsoft.com/office/drawing/2014/main" id="{8CFF8AB5-069C-406E-9E88-221DB89F4919}"/>
              </a:ext>
            </a:extLst>
          </p:cNvPr>
          <p:cNvGrpSpPr/>
          <p:nvPr/>
        </p:nvGrpSpPr>
        <p:grpSpPr>
          <a:xfrm>
            <a:off x="6903429" y="3587310"/>
            <a:ext cx="1554480" cy="2781218"/>
            <a:chOff x="2279193" y="3727158"/>
            <a:chExt cx="1554480" cy="2781218"/>
          </a:xfrm>
        </p:grpSpPr>
        <p:sp>
          <p:nvSpPr>
            <p:cNvPr id="18" name="Rectangle 17">
              <a:extLst>
                <a:ext uri="{FF2B5EF4-FFF2-40B4-BE49-F238E27FC236}">
                  <a16:creationId xmlns:a16="http://schemas.microsoft.com/office/drawing/2014/main" id="{CD2A40AD-B7D7-4833-859E-3E9EAAFA7653}"/>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F24D7E44-EC2C-4153-89EF-8969A616F405}"/>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grpSp>
        <p:nvGrpSpPr>
          <p:cNvPr id="23" name="Group 22">
            <a:extLst>
              <a:ext uri="{FF2B5EF4-FFF2-40B4-BE49-F238E27FC236}">
                <a16:creationId xmlns:a16="http://schemas.microsoft.com/office/drawing/2014/main" id="{E8284610-4A57-498F-AD24-3723138B4797}"/>
              </a:ext>
            </a:extLst>
          </p:cNvPr>
          <p:cNvGrpSpPr/>
          <p:nvPr/>
        </p:nvGrpSpPr>
        <p:grpSpPr>
          <a:xfrm>
            <a:off x="1978037" y="3585873"/>
            <a:ext cx="1554480" cy="2781218"/>
            <a:chOff x="2279193" y="3727158"/>
            <a:chExt cx="1554480" cy="2781218"/>
          </a:xfrm>
        </p:grpSpPr>
        <p:sp>
          <p:nvSpPr>
            <p:cNvPr id="24" name="Rectangle 23">
              <a:extLst>
                <a:ext uri="{FF2B5EF4-FFF2-40B4-BE49-F238E27FC236}">
                  <a16:creationId xmlns:a16="http://schemas.microsoft.com/office/drawing/2014/main" id="{85C0649A-FF28-4EB6-A8C2-17C5889DFB0D}"/>
                </a:ext>
              </a:extLst>
            </p:cNvPr>
            <p:cNvSpPr/>
            <p:nvPr/>
          </p:nvSpPr>
          <p:spPr>
            <a:xfrm>
              <a:off x="2279193" y="3727158"/>
              <a:ext cx="1554480" cy="2781218"/>
            </a:xfrm>
            <a:prstGeom prst="rect">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9E8A6C4-382C-4C20-AE09-F36E02E4D31B}"/>
                </a:ext>
              </a:extLst>
            </p:cNvPr>
            <p:cNvSpPr txBox="1"/>
            <p:nvPr/>
          </p:nvSpPr>
          <p:spPr>
            <a:xfrm>
              <a:off x="2279193" y="4023360"/>
              <a:ext cx="1554480" cy="2308324"/>
            </a:xfrm>
            <a:prstGeom prst="rect">
              <a:avLst/>
            </a:prstGeom>
            <a:noFill/>
          </p:spPr>
          <p:txBody>
            <a:bodyPr wrap="square" rtlCol="0">
              <a:spAutoFit/>
            </a:bodyPr>
            <a:lstStyle/>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 adipiscing elit</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a:p>
              <a:pPr marL="228600" indent="-228600">
                <a:buFont typeface="Wingdings" panose="05000000000000000000" pitchFamily="2" charset="2"/>
                <a:buChar char="Ø"/>
              </a:pPr>
              <a:endParaRPr lang="en-US" sz="1200" dirty="0">
                <a:solidFill>
                  <a:schemeClr val="bg1"/>
                </a:solidFill>
                <a:latin typeface="Candara" panose="020E0502030303020204" pitchFamily="34" charset="0"/>
              </a:endParaRPr>
            </a:p>
            <a:p>
              <a:pPr marL="228600" indent="-228600">
                <a:buFont typeface="Wingdings" panose="05000000000000000000" pitchFamily="2" charset="2"/>
                <a:buChar char="Ø"/>
              </a:pPr>
              <a:r>
                <a:rPr lang="en-US" sz="1200" dirty="0">
                  <a:solidFill>
                    <a:schemeClr val="bg1"/>
                  </a:solidFill>
                  <a:latin typeface="Candara" panose="020E0502030303020204" pitchFamily="34" charset="0"/>
                </a:rPr>
                <a:t>Lorem ipsum dolor sit amet, consectetur</a:t>
              </a:r>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2" name="Arrow: Chevron 1">
            <a:extLst>
              <a:ext uri="{FF2B5EF4-FFF2-40B4-BE49-F238E27FC236}">
                <a16:creationId xmlns:a16="http://schemas.microsoft.com/office/drawing/2014/main" id="{5CE03564-456C-4519-9D62-71537542F653}"/>
              </a:ext>
            </a:extLst>
          </p:cNvPr>
          <p:cNvSpPr/>
          <p:nvPr/>
        </p:nvSpPr>
        <p:spPr>
          <a:xfrm>
            <a:off x="3610153" y="2487523"/>
            <a:ext cx="2103120" cy="1097280"/>
          </a:xfrm>
          <a:prstGeom prst="chevron">
            <a:avLst/>
          </a:prstGeom>
          <a:solidFill>
            <a:srgbClr val="5C9AD3"/>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Arrow: Pentagon 2">
            <a:extLst>
              <a:ext uri="{FF2B5EF4-FFF2-40B4-BE49-F238E27FC236}">
                <a16:creationId xmlns:a16="http://schemas.microsoft.com/office/drawing/2014/main" id="{A7CE9477-D9FF-4366-9F66-AFA96310E764}"/>
              </a:ext>
            </a:extLst>
          </p:cNvPr>
          <p:cNvSpPr/>
          <p:nvPr/>
        </p:nvSpPr>
        <p:spPr>
          <a:xfrm>
            <a:off x="1782781" y="2487523"/>
            <a:ext cx="2286000" cy="1097280"/>
          </a:xfrm>
          <a:prstGeom prst="homePlate">
            <a:avLst/>
          </a:prstGeom>
          <a:solidFill>
            <a:srgbClr val="FE4A1E"/>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Chevron 7">
            <a:extLst>
              <a:ext uri="{FF2B5EF4-FFF2-40B4-BE49-F238E27FC236}">
                <a16:creationId xmlns:a16="http://schemas.microsoft.com/office/drawing/2014/main" id="{129B8D77-AD1D-4F9E-8B3C-010E3AC2AE7F}"/>
              </a:ext>
            </a:extLst>
          </p:cNvPr>
          <p:cNvSpPr/>
          <p:nvPr/>
        </p:nvSpPr>
        <p:spPr>
          <a:xfrm>
            <a:off x="5247109" y="2487523"/>
            <a:ext cx="2103120" cy="1097280"/>
          </a:xfrm>
          <a:prstGeom prst="chevron">
            <a:avLst/>
          </a:prstGeom>
          <a:solidFill>
            <a:srgbClr val="44546B"/>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59A27F14-1FD2-42ED-ADFA-E18574641810}"/>
              </a:ext>
            </a:extLst>
          </p:cNvPr>
          <p:cNvSpPr/>
          <p:nvPr/>
        </p:nvSpPr>
        <p:spPr>
          <a:xfrm>
            <a:off x="6903429" y="2487523"/>
            <a:ext cx="2103120" cy="1097280"/>
          </a:xfrm>
          <a:prstGeom prst="chevron">
            <a:avLst/>
          </a:prstGeom>
          <a:solidFill>
            <a:srgbClr val="7A7A7A"/>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Diamond 3">
            <a:extLst>
              <a:ext uri="{FF2B5EF4-FFF2-40B4-BE49-F238E27FC236}">
                <a16:creationId xmlns:a16="http://schemas.microsoft.com/office/drawing/2014/main" id="{BD9D2EED-A7D6-46A3-A287-74BDA190AC6E}"/>
              </a:ext>
            </a:extLst>
          </p:cNvPr>
          <p:cNvSpPr/>
          <p:nvPr/>
        </p:nvSpPr>
        <p:spPr>
          <a:xfrm>
            <a:off x="8504014" y="1744960"/>
            <a:ext cx="2560320" cy="2560320"/>
          </a:xfrm>
          <a:prstGeom prst="diamond">
            <a:avLst/>
          </a:prstGeom>
          <a:solidFill>
            <a:srgbClr val="BFBFBF"/>
          </a:solid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F96146FA-D91E-4888-8BD5-2A7E07805214}"/>
              </a:ext>
            </a:extLst>
          </p:cNvPr>
          <p:cNvGrpSpPr>
            <a:grpSpLocks noChangeAspect="1"/>
          </p:cNvGrpSpPr>
          <p:nvPr/>
        </p:nvGrpSpPr>
        <p:grpSpPr>
          <a:xfrm>
            <a:off x="4449781" y="2619467"/>
            <a:ext cx="457200" cy="472377"/>
            <a:chOff x="3775075" y="1663700"/>
            <a:chExt cx="382588" cy="395288"/>
          </a:xfrm>
          <a:solidFill>
            <a:schemeClr val="bg1"/>
          </a:solidFill>
          <a:effectLst>
            <a:outerShdw blurRad="50800" dist="38100" dir="2700000" algn="tl" rotWithShape="0">
              <a:prstClr val="black">
                <a:alpha val="40000"/>
              </a:prstClr>
            </a:outerShdw>
          </a:effectLst>
        </p:grpSpPr>
        <p:sp>
          <p:nvSpPr>
            <p:cNvPr id="27" name="Freeform 46">
              <a:extLst>
                <a:ext uri="{FF2B5EF4-FFF2-40B4-BE49-F238E27FC236}">
                  <a16:creationId xmlns:a16="http://schemas.microsoft.com/office/drawing/2014/main" id="{76EB2DF5-11A7-47AD-8DB9-461A2F7655DD}"/>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47">
              <a:extLst>
                <a:ext uri="{FF2B5EF4-FFF2-40B4-BE49-F238E27FC236}">
                  <a16:creationId xmlns:a16="http://schemas.microsoft.com/office/drawing/2014/main" id="{771A60C4-CED1-4343-9F41-DBD7A80D70D8}"/>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48">
              <a:extLst>
                <a:ext uri="{FF2B5EF4-FFF2-40B4-BE49-F238E27FC236}">
                  <a16:creationId xmlns:a16="http://schemas.microsoft.com/office/drawing/2014/main" id="{C0DD38B9-7604-4F5C-A561-A11200770356}"/>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49">
              <a:extLst>
                <a:ext uri="{FF2B5EF4-FFF2-40B4-BE49-F238E27FC236}">
                  <a16:creationId xmlns:a16="http://schemas.microsoft.com/office/drawing/2014/main" id="{3C57DA6D-48E4-47E4-8383-21DC1C659E13}"/>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50">
              <a:extLst>
                <a:ext uri="{FF2B5EF4-FFF2-40B4-BE49-F238E27FC236}">
                  <a16:creationId xmlns:a16="http://schemas.microsoft.com/office/drawing/2014/main" id="{282B55A7-E4F7-492C-8784-EDBD590EA458}"/>
                </a:ext>
              </a:extLst>
            </p:cNvPr>
            <p:cNvSpPr>
              <a:spLocks/>
            </p:cNvSpPr>
            <p:nvPr/>
          </p:nvSpPr>
          <p:spPr bwMode="auto">
            <a:xfrm>
              <a:off x="4064000" y="1952625"/>
              <a:ext cx="6350" cy="19050"/>
            </a:xfrm>
            <a:custGeom>
              <a:avLst/>
              <a:gdLst/>
              <a:ahLst/>
              <a:cxnLst>
                <a:cxn ang="0">
                  <a:pos x="0" y="4"/>
                </a:cxn>
                <a:cxn ang="0">
                  <a:pos x="3" y="8"/>
                </a:cxn>
                <a:cxn ang="0">
                  <a:pos x="3" y="0"/>
                </a:cxn>
                <a:cxn ang="0">
                  <a:pos x="0" y="4"/>
                </a:cxn>
              </a:cxnLst>
              <a:rect l="0" t="0" r="r" b="b"/>
              <a:pathLst>
                <a:path w="3" h="8">
                  <a:moveTo>
                    <a:pt x="0" y="4"/>
                  </a:moveTo>
                  <a:cubicBezTo>
                    <a:pt x="0" y="6"/>
                    <a:pt x="1" y="7"/>
                    <a:pt x="3" y="8"/>
                  </a:cubicBezTo>
                  <a:cubicBezTo>
                    <a:pt x="3" y="0"/>
                    <a:pt x="3" y="0"/>
                    <a:pt x="3" y="0"/>
                  </a:cubicBezTo>
                  <a:cubicBezTo>
                    <a:pt x="1" y="1"/>
                    <a:pt x="0" y="2"/>
                    <a:pt x="0" y="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51">
              <a:extLst>
                <a:ext uri="{FF2B5EF4-FFF2-40B4-BE49-F238E27FC236}">
                  <a16:creationId xmlns:a16="http://schemas.microsoft.com/office/drawing/2014/main" id="{A3BA92D0-D5EB-4E53-9412-5C35EFF222C3}"/>
                </a:ext>
              </a:extLst>
            </p:cNvPr>
            <p:cNvSpPr>
              <a:spLocks/>
            </p:cNvSpPr>
            <p:nvPr/>
          </p:nvSpPr>
          <p:spPr bwMode="auto">
            <a:xfrm>
              <a:off x="4081463" y="1987550"/>
              <a:ext cx="11113" cy="17463"/>
            </a:xfrm>
            <a:custGeom>
              <a:avLst/>
              <a:gdLst/>
              <a:ahLst/>
              <a:cxnLst>
                <a:cxn ang="0">
                  <a:pos x="2" y="0"/>
                </a:cxn>
                <a:cxn ang="0">
                  <a:pos x="0" y="0"/>
                </a:cxn>
                <a:cxn ang="0">
                  <a:pos x="0" y="8"/>
                </a:cxn>
                <a:cxn ang="0">
                  <a:pos x="5" y="4"/>
                </a:cxn>
                <a:cxn ang="0">
                  <a:pos x="2" y="0"/>
                </a:cxn>
              </a:cxnLst>
              <a:rect l="0" t="0" r="r" b="b"/>
              <a:pathLst>
                <a:path w="5" h="8">
                  <a:moveTo>
                    <a:pt x="2" y="0"/>
                  </a:moveTo>
                  <a:cubicBezTo>
                    <a:pt x="2" y="0"/>
                    <a:pt x="1" y="0"/>
                    <a:pt x="0" y="0"/>
                  </a:cubicBezTo>
                  <a:cubicBezTo>
                    <a:pt x="0" y="8"/>
                    <a:pt x="0" y="8"/>
                    <a:pt x="0" y="8"/>
                  </a:cubicBezTo>
                  <a:cubicBezTo>
                    <a:pt x="3" y="8"/>
                    <a:pt x="5" y="6"/>
                    <a:pt x="5" y="4"/>
                  </a:cubicBezTo>
                  <a:cubicBezTo>
                    <a:pt x="5" y="2"/>
                    <a:pt x="4" y="1"/>
                    <a:pt x="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52">
              <a:extLst>
                <a:ext uri="{FF2B5EF4-FFF2-40B4-BE49-F238E27FC236}">
                  <a16:creationId xmlns:a16="http://schemas.microsoft.com/office/drawing/2014/main" id="{C55EA781-2D09-426F-A328-F2C2D217D950}"/>
                </a:ext>
              </a:extLst>
            </p:cNvPr>
            <p:cNvSpPr>
              <a:spLocks noEditPoints="1"/>
            </p:cNvSpPr>
            <p:nvPr/>
          </p:nvSpPr>
          <p:spPr bwMode="auto">
            <a:xfrm>
              <a:off x="3995738" y="1898650"/>
              <a:ext cx="161925" cy="160338"/>
            </a:xfrm>
            <a:custGeom>
              <a:avLst/>
              <a:gdLst/>
              <a:ahLst/>
              <a:cxnLst>
                <a:cxn ang="0">
                  <a:pos x="36" y="0"/>
                </a:cxn>
                <a:cxn ang="0">
                  <a:pos x="0" y="36"/>
                </a:cxn>
                <a:cxn ang="0">
                  <a:pos x="36" y="71"/>
                </a:cxn>
                <a:cxn ang="0">
                  <a:pos x="72" y="36"/>
                </a:cxn>
                <a:cxn ang="0">
                  <a:pos x="36" y="0"/>
                </a:cxn>
                <a:cxn ang="0">
                  <a:pos x="45" y="50"/>
                </a:cxn>
                <a:cxn ang="0">
                  <a:pos x="38" y="52"/>
                </a:cxn>
                <a:cxn ang="0">
                  <a:pos x="38" y="60"/>
                </a:cxn>
                <a:cxn ang="0">
                  <a:pos x="33" y="60"/>
                </a:cxn>
                <a:cxn ang="0">
                  <a:pos x="33" y="52"/>
                </a:cxn>
                <a:cxn ang="0">
                  <a:pos x="27" y="49"/>
                </a:cxn>
                <a:cxn ang="0">
                  <a:pos x="23" y="41"/>
                </a:cxn>
                <a:cxn ang="0">
                  <a:pos x="29" y="41"/>
                </a:cxn>
                <a:cxn ang="0">
                  <a:pos x="33" y="47"/>
                </a:cxn>
                <a:cxn ang="0">
                  <a:pos x="33" y="37"/>
                </a:cxn>
                <a:cxn ang="0">
                  <a:pos x="31" y="37"/>
                </a:cxn>
                <a:cxn ang="0">
                  <a:pos x="24" y="29"/>
                </a:cxn>
                <a:cxn ang="0">
                  <a:pos x="28" y="21"/>
                </a:cxn>
                <a:cxn ang="0">
                  <a:pos x="33" y="19"/>
                </a:cxn>
                <a:cxn ang="0">
                  <a:pos x="33" y="12"/>
                </a:cxn>
                <a:cxn ang="0">
                  <a:pos x="38" y="12"/>
                </a:cxn>
                <a:cxn ang="0">
                  <a:pos x="38" y="19"/>
                </a:cxn>
                <a:cxn ang="0">
                  <a:pos x="44" y="22"/>
                </a:cxn>
                <a:cxn ang="0">
                  <a:pos x="48" y="29"/>
                </a:cxn>
                <a:cxn ang="0">
                  <a:pos x="42" y="29"/>
                </a:cxn>
                <a:cxn ang="0">
                  <a:pos x="38" y="24"/>
                </a:cxn>
                <a:cxn ang="0">
                  <a:pos x="38" y="33"/>
                </a:cxn>
                <a:cxn ang="0">
                  <a:pos x="42" y="34"/>
                </a:cxn>
                <a:cxn ang="0">
                  <a:pos x="47" y="37"/>
                </a:cxn>
                <a:cxn ang="0">
                  <a:pos x="49" y="42"/>
                </a:cxn>
                <a:cxn ang="0">
                  <a:pos x="45" y="50"/>
                </a:cxn>
              </a:cxnLst>
              <a:rect l="0" t="0" r="r" b="b"/>
              <a:pathLst>
                <a:path w="72" h="71">
                  <a:moveTo>
                    <a:pt x="36" y="0"/>
                  </a:moveTo>
                  <a:cubicBezTo>
                    <a:pt x="16" y="0"/>
                    <a:pt x="0" y="16"/>
                    <a:pt x="0" y="36"/>
                  </a:cubicBezTo>
                  <a:cubicBezTo>
                    <a:pt x="0" y="55"/>
                    <a:pt x="16" y="71"/>
                    <a:pt x="36" y="71"/>
                  </a:cubicBezTo>
                  <a:cubicBezTo>
                    <a:pt x="56" y="71"/>
                    <a:pt x="72" y="55"/>
                    <a:pt x="72" y="36"/>
                  </a:cubicBezTo>
                  <a:cubicBezTo>
                    <a:pt x="72" y="16"/>
                    <a:pt x="56" y="0"/>
                    <a:pt x="36" y="0"/>
                  </a:cubicBezTo>
                  <a:close/>
                  <a:moveTo>
                    <a:pt x="45" y="50"/>
                  </a:moveTo>
                  <a:cubicBezTo>
                    <a:pt x="43" y="51"/>
                    <a:pt x="41" y="52"/>
                    <a:pt x="38" y="52"/>
                  </a:cubicBezTo>
                  <a:cubicBezTo>
                    <a:pt x="38" y="60"/>
                    <a:pt x="38" y="60"/>
                    <a:pt x="38" y="60"/>
                  </a:cubicBezTo>
                  <a:cubicBezTo>
                    <a:pt x="33" y="60"/>
                    <a:pt x="33" y="60"/>
                    <a:pt x="33" y="60"/>
                  </a:cubicBezTo>
                  <a:cubicBezTo>
                    <a:pt x="33" y="52"/>
                    <a:pt x="33" y="52"/>
                    <a:pt x="33" y="52"/>
                  </a:cubicBezTo>
                  <a:cubicBezTo>
                    <a:pt x="31" y="51"/>
                    <a:pt x="28" y="51"/>
                    <a:pt x="27" y="49"/>
                  </a:cubicBezTo>
                  <a:cubicBezTo>
                    <a:pt x="24" y="47"/>
                    <a:pt x="23" y="44"/>
                    <a:pt x="23" y="41"/>
                  </a:cubicBezTo>
                  <a:cubicBezTo>
                    <a:pt x="29" y="41"/>
                    <a:pt x="29" y="41"/>
                    <a:pt x="29" y="41"/>
                  </a:cubicBezTo>
                  <a:cubicBezTo>
                    <a:pt x="29" y="44"/>
                    <a:pt x="30" y="46"/>
                    <a:pt x="33" y="47"/>
                  </a:cubicBezTo>
                  <a:cubicBezTo>
                    <a:pt x="33" y="37"/>
                    <a:pt x="33" y="37"/>
                    <a:pt x="33" y="37"/>
                  </a:cubicBezTo>
                  <a:cubicBezTo>
                    <a:pt x="33" y="37"/>
                    <a:pt x="32" y="37"/>
                    <a:pt x="31" y="37"/>
                  </a:cubicBezTo>
                  <a:cubicBezTo>
                    <a:pt x="26" y="35"/>
                    <a:pt x="24" y="33"/>
                    <a:pt x="24" y="29"/>
                  </a:cubicBezTo>
                  <a:cubicBezTo>
                    <a:pt x="24" y="26"/>
                    <a:pt x="25" y="23"/>
                    <a:pt x="28" y="21"/>
                  </a:cubicBezTo>
                  <a:cubicBezTo>
                    <a:pt x="29" y="20"/>
                    <a:pt x="31" y="20"/>
                    <a:pt x="33" y="19"/>
                  </a:cubicBezTo>
                  <a:cubicBezTo>
                    <a:pt x="33" y="12"/>
                    <a:pt x="33" y="12"/>
                    <a:pt x="33" y="12"/>
                  </a:cubicBezTo>
                  <a:cubicBezTo>
                    <a:pt x="38" y="12"/>
                    <a:pt x="38" y="12"/>
                    <a:pt x="38" y="12"/>
                  </a:cubicBezTo>
                  <a:cubicBezTo>
                    <a:pt x="38" y="19"/>
                    <a:pt x="38" y="19"/>
                    <a:pt x="38" y="19"/>
                  </a:cubicBezTo>
                  <a:cubicBezTo>
                    <a:pt x="41" y="20"/>
                    <a:pt x="43" y="20"/>
                    <a:pt x="44" y="22"/>
                  </a:cubicBezTo>
                  <a:cubicBezTo>
                    <a:pt x="47" y="24"/>
                    <a:pt x="48" y="26"/>
                    <a:pt x="48" y="29"/>
                  </a:cubicBezTo>
                  <a:cubicBezTo>
                    <a:pt x="42" y="29"/>
                    <a:pt x="42" y="29"/>
                    <a:pt x="42" y="29"/>
                  </a:cubicBezTo>
                  <a:cubicBezTo>
                    <a:pt x="42" y="27"/>
                    <a:pt x="40" y="25"/>
                    <a:pt x="38" y="24"/>
                  </a:cubicBezTo>
                  <a:cubicBezTo>
                    <a:pt x="38" y="33"/>
                    <a:pt x="38" y="33"/>
                    <a:pt x="38" y="33"/>
                  </a:cubicBezTo>
                  <a:cubicBezTo>
                    <a:pt x="39" y="33"/>
                    <a:pt x="41" y="33"/>
                    <a:pt x="42" y="34"/>
                  </a:cubicBezTo>
                  <a:cubicBezTo>
                    <a:pt x="45" y="34"/>
                    <a:pt x="46" y="36"/>
                    <a:pt x="47" y="37"/>
                  </a:cubicBezTo>
                  <a:cubicBezTo>
                    <a:pt x="48" y="39"/>
                    <a:pt x="49" y="40"/>
                    <a:pt x="49" y="42"/>
                  </a:cubicBezTo>
                  <a:cubicBezTo>
                    <a:pt x="49" y="45"/>
                    <a:pt x="48" y="48"/>
                    <a:pt x="45" y="5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53">
              <a:extLst>
                <a:ext uri="{FF2B5EF4-FFF2-40B4-BE49-F238E27FC236}">
                  <a16:creationId xmlns:a16="http://schemas.microsoft.com/office/drawing/2014/main" id="{467B44E3-E589-42EF-84A0-858C76096A90}"/>
                </a:ext>
              </a:extLst>
            </p:cNvPr>
            <p:cNvSpPr>
              <a:spLocks noEditPoints="1"/>
            </p:cNvSpPr>
            <p:nvPr/>
          </p:nvSpPr>
          <p:spPr bwMode="auto">
            <a:xfrm>
              <a:off x="3775075" y="1663700"/>
              <a:ext cx="361950" cy="361950"/>
            </a:xfrm>
            <a:custGeom>
              <a:avLst/>
              <a:gdLst/>
              <a:ahLst/>
              <a:cxnLst>
                <a:cxn ang="0">
                  <a:pos x="84" y="153"/>
                </a:cxn>
                <a:cxn ang="0">
                  <a:pos x="103" y="118"/>
                </a:cxn>
                <a:cxn ang="0">
                  <a:pos x="84" y="108"/>
                </a:cxn>
                <a:cxn ang="0">
                  <a:pos x="120" y="85"/>
                </a:cxn>
                <a:cxn ang="0">
                  <a:pos x="126" y="103"/>
                </a:cxn>
                <a:cxn ang="0">
                  <a:pos x="154" y="85"/>
                </a:cxn>
                <a:cxn ang="0">
                  <a:pos x="156" y="109"/>
                </a:cxn>
                <a:cxn ang="0">
                  <a:pos x="84" y="0"/>
                </a:cxn>
                <a:cxn ang="0">
                  <a:pos x="76" y="0"/>
                </a:cxn>
                <a:cxn ang="0">
                  <a:pos x="0" y="81"/>
                </a:cxn>
                <a:cxn ang="0">
                  <a:pos x="100" y="159"/>
                </a:cxn>
                <a:cxn ang="0">
                  <a:pos x="135" y="32"/>
                </a:cxn>
                <a:cxn ang="0">
                  <a:pos x="127" y="78"/>
                </a:cxn>
                <a:cxn ang="0">
                  <a:pos x="135" y="32"/>
                </a:cxn>
                <a:cxn ang="0">
                  <a:pos x="120" y="38"/>
                </a:cxn>
                <a:cxn ang="0">
                  <a:pos x="129" y="26"/>
                </a:cxn>
                <a:cxn ang="0">
                  <a:pos x="113" y="42"/>
                </a:cxn>
                <a:cxn ang="0">
                  <a:pos x="84" y="11"/>
                </a:cxn>
                <a:cxn ang="0">
                  <a:pos x="115" y="49"/>
                </a:cxn>
                <a:cxn ang="0">
                  <a:pos x="84" y="78"/>
                </a:cxn>
                <a:cxn ang="0">
                  <a:pos x="54" y="12"/>
                </a:cxn>
                <a:cxn ang="0">
                  <a:pos x="33" y="26"/>
                </a:cxn>
                <a:cxn ang="0">
                  <a:pos x="26" y="32"/>
                </a:cxn>
                <a:cxn ang="0">
                  <a:pos x="33" y="78"/>
                </a:cxn>
                <a:cxn ang="0">
                  <a:pos x="26" y="32"/>
                </a:cxn>
                <a:cxn ang="0">
                  <a:pos x="8" y="85"/>
                </a:cxn>
                <a:cxn ang="0">
                  <a:pos x="38" y="117"/>
                </a:cxn>
                <a:cxn ang="0">
                  <a:pos x="32" y="135"/>
                </a:cxn>
                <a:cxn ang="0">
                  <a:pos x="55" y="149"/>
                </a:cxn>
                <a:cxn ang="0">
                  <a:pos x="76" y="152"/>
                </a:cxn>
                <a:cxn ang="0">
                  <a:pos x="76" y="115"/>
                </a:cxn>
                <a:cxn ang="0">
                  <a:pos x="76" y="108"/>
                </a:cxn>
                <a:cxn ang="0">
                  <a:pos x="40" y="85"/>
                </a:cxn>
                <a:cxn ang="0">
                  <a:pos x="76" y="108"/>
                </a:cxn>
                <a:cxn ang="0">
                  <a:pos x="40" y="78"/>
                </a:cxn>
                <a:cxn ang="0">
                  <a:pos x="76" y="55"/>
                </a:cxn>
                <a:cxn ang="0">
                  <a:pos x="76" y="47"/>
                </a:cxn>
                <a:cxn ang="0">
                  <a:pos x="76" y="10"/>
                </a:cxn>
              </a:cxnLst>
              <a:rect l="0" t="0" r="r" b="b"/>
              <a:pathLst>
                <a:path w="161" h="161">
                  <a:moveTo>
                    <a:pt x="96" y="148"/>
                  </a:moveTo>
                  <a:cubicBezTo>
                    <a:pt x="92" y="151"/>
                    <a:pt x="88" y="153"/>
                    <a:pt x="84" y="153"/>
                  </a:cubicBezTo>
                  <a:cubicBezTo>
                    <a:pt x="84" y="115"/>
                    <a:pt x="84" y="115"/>
                    <a:pt x="84" y="115"/>
                  </a:cubicBezTo>
                  <a:cubicBezTo>
                    <a:pt x="90" y="115"/>
                    <a:pt x="97" y="116"/>
                    <a:pt x="103" y="118"/>
                  </a:cubicBezTo>
                  <a:cubicBezTo>
                    <a:pt x="105" y="115"/>
                    <a:pt x="107" y="113"/>
                    <a:pt x="109" y="111"/>
                  </a:cubicBezTo>
                  <a:cubicBezTo>
                    <a:pt x="101" y="109"/>
                    <a:pt x="92" y="108"/>
                    <a:pt x="84" y="108"/>
                  </a:cubicBezTo>
                  <a:cubicBezTo>
                    <a:pt x="84" y="85"/>
                    <a:pt x="84" y="85"/>
                    <a:pt x="84" y="85"/>
                  </a:cubicBezTo>
                  <a:cubicBezTo>
                    <a:pt x="120" y="85"/>
                    <a:pt x="120" y="85"/>
                    <a:pt x="120" y="85"/>
                  </a:cubicBezTo>
                  <a:cubicBezTo>
                    <a:pt x="119" y="92"/>
                    <a:pt x="119" y="99"/>
                    <a:pt x="117" y="106"/>
                  </a:cubicBezTo>
                  <a:cubicBezTo>
                    <a:pt x="120" y="105"/>
                    <a:pt x="123" y="104"/>
                    <a:pt x="126" y="103"/>
                  </a:cubicBezTo>
                  <a:cubicBezTo>
                    <a:pt x="126" y="97"/>
                    <a:pt x="127" y="91"/>
                    <a:pt x="127" y="85"/>
                  </a:cubicBezTo>
                  <a:cubicBezTo>
                    <a:pt x="154" y="85"/>
                    <a:pt x="154" y="85"/>
                    <a:pt x="154" y="85"/>
                  </a:cubicBezTo>
                  <a:cubicBezTo>
                    <a:pt x="153" y="92"/>
                    <a:pt x="152" y="99"/>
                    <a:pt x="149" y="106"/>
                  </a:cubicBezTo>
                  <a:cubicBezTo>
                    <a:pt x="152" y="107"/>
                    <a:pt x="154" y="108"/>
                    <a:pt x="156" y="109"/>
                  </a:cubicBezTo>
                  <a:cubicBezTo>
                    <a:pt x="159" y="101"/>
                    <a:pt x="161" y="91"/>
                    <a:pt x="161" y="81"/>
                  </a:cubicBezTo>
                  <a:cubicBezTo>
                    <a:pt x="161" y="37"/>
                    <a:pt x="127" y="2"/>
                    <a:pt x="84" y="0"/>
                  </a:cubicBezTo>
                  <a:cubicBezTo>
                    <a:pt x="84" y="0"/>
                    <a:pt x="84" y="0"/>
                    <a:pt x="84" y="0"/>
                  </a:cubicBezTo>
                  <a:cubicBezTo>
                    <a:pt x="76" y="0"/>
                    <a:pt x="76" y="0"/>
                    <a:pt x="76" y="0"/>
                  </a:cubicBezTo>
                  <a:cubicBezTo>
                    <a:pt x="76" y="0"/>
                    <a:pt x="76" y="0"/>
                    <a:pt x="76" y="0"/>
                  </a:cubicBezTo>
                  <a:cubicBezTo>
                    <a:pt x="34" y="3"/>
                    <a:pt x="0" y="38"/>
                    <a:pt x="0" y="81"/>
                  </a:cubicBezTo>
                  <a:cubicBezTo>
                    <a:pt x="0" y="125"/>
                    <a:pt x="36" y="161"/>
                    <a:pt x="81" y="161"/>
                  </a:cubicBezTo>
                  <a:cubicBezTo>
                    <a:pt x="87" y="161"/>
                    <a:pt x="94" y="161"/>
                    <a:pt x="100" y="159"/>
                  </a:cubicBezTo>
                  <a:cubicBezTo>
                    <a:pt x="98" y="156"/>
                    <a:pt x="97" y="152"/>
                    <a:pt x="96" y="148"/>
                  </a:cubicBezTo>
                  <a:close/>
                  <a:moveTo>
                    <a:pt x="135" y="32"/>
                  </a:moveTo>
                  <a:cubicBezTo>
                    <a:pt x="146" y="44"/>
                    <a:pt x="153" y="60"/>
                    <a:pt x="154" y="78"/>
                  </a:cubicBezTo>
                  <a:cubicBezTo>
                    <a:pt x="127" y="78"/>
                    <a:pt x="127" y="78"/>
                    <a:pt x="127" y="78"/>
                  </a:cubicBezTo>
                  <a:cubicBezTo>
                    <a:pt x="127" y="67"/>
                    <a:pt x="125" y="56"/>
                    <a:pt x="122" y="46"/>
                  </a:cubicBezTo>
                  <a:cubicBezTo>
                    <a:pt x="129" y="42"/>
                    <a:pt x="133" y="38"/>
                    <a:pt x="135" y="32"/>
                  </a:cubicBezTo>
                  <a:close/>
                  <a:moveTo>
                    <a:pt x="129" y="26"/>
                  </a:moveTo>
                  <a:cubicBezTo>
                    <a:pt x="129" y="31"/>
                    <a:pt x="125" y="35"/>
                    <a:pt x="120" y="38"/>
                  </a:cubicBezTo>
                  <a:cubicBezTo>
                    <a:pt x="116" y="27"/>
                    <a:pt x="110" y="17"/>
                    <a:pt x="101" y="10"/>
                  </a:cubicBezTo>
                  <a:cubicBezTo>
                    <a:pt x="111" y="13"/>
                    <a:pt x="121" y="19"/>
                    <a:pt x="129" y="26"/>
                  </a:cubicBezTo>
                  <a:close/>
                  <a:moveTo>
                    <a:pt x="84" y="11"/>
                  </a:moveTo>
                  <a:cubicBezTo>
                    <a:pt x="98" y="13"/>
                    <a:pt x="108" y="26"/>
                    <a:pt x="113" y="42"/>
                  </a:cubicBezTo>
                  <a:cubicBezTo>
                    <a:pt x="104" y="45"/>
                    <a:pt x="93" y="47"/>
                    <a:pt x="84" y="47"/>
                  </a:cubicBezTo>
                  <a:lnTo>
                    <a:pt x="84" y="11"/>
                  </a:lnTo>
                  <a:close/>
                  <a:moveTo>
                    <a:pt x="84" y="55"/>
                  </a:moveTo>
                  <a:cubicBezTo>
                    <a:pt x="95" y="54"/>
                    <a:pt x="106" y="53"/>
                    <a:pt x="115" y="49"/>
                  </a:cubicBezTo>
                  <a:cubicBezTo>
                    <a:pt x="118" y="59"/>
                    <a:pt x="119" y="69"/>
                    <a:pt x="120" y="78"/>
                  </a:cubicBezTo>
                  <a:cubicBezTo>
                    <a:pt x="84" y="78"/>
                    <a:pt x="84" y="78"/>
                    <a:pt x="84" y="78"/>
                  </a:cubicBezTo>
                  <a:lnTo>
                    <a:pt x="84" y="55"/>
                  </a:lnTo>
                  <a:close/>
                  <a:moveTo>
                    <a:pt x="54" y="12"/>
                  </a:moveTo>
                  <a:cubicBezTo>
                    <a:pt x="48" y="19"/>
                    <a:pt x="43" y="27"/>
                    <a:pt x="40" y="37"/>
                  </a:cubicBezTo>
                  <a:cubicBezTo>
                    <a:pt x="35" y="34"/>
                    <a:pt x="33" y="30"/>
                    <a:pt x="33" y="26"/>
                  </a:cubicBezTo>
                  <a:cubicBezTo>
                    <a:pt x="39" y="20"/>
                    <a:pt x="46" y="15"/>
                    <a:pt x="54" y="12"/>
                  </a:cubicBezTo>
                  <a:close/>
                  <a:moveTo>
                    <a:pt x="26" y="32"/>
                  </a:moveTo>
                  <a:cubicBezTo>
                    <a:pt x="28" y="37"/>
                    <a:pt x="32" y="41"/>
                    <a:pt x="37" y="44"/>
                  </a:cubicBezTo>
                  <a:cubicBezTo>
                    <a:pt x="34" y="55"/>
                    <a:pt x="33" y="66"/>
                    <a:pt x="33" y="78"/>
                  </a:cubicBezTo>
                  <a:cubicBezTo>
                    <a:pt x="7" y="78"/>
                    <a:pt x="7" y="78"/>
                    <a:pt x="7" y="78"/>
                  </a:cubicBezTo>
                  <a:cubicBezTo>
                    <a:pt x="8" y="60"/>
                    <a:pt x="15" y="44"/>
                    <a:pt x="26" y="32"/>
                  </a:cubicBezTo>
                  <a:close/>
                  <a:moveTo>
                    <a:pt x="26" y="129"/>
                  </a:moveTo>
                  <a:cubicBezTo>
                    <a:pt x="15" y="118"/>
                    <a:pt x="9" y="102"/>
                    <a:pt x="8" y="85"/>
                  </a:cubicBezTo>
                  <a:cubicBezTo>
                    <a:pt x="33" y="85"/>
                    <a:pt x="33" y="85"/>
                    <a:pt x="33" y="85"/>
                  </a:cubicBezTo>
                  <a:cubicBezTo>
                    <a:pt x="33" y="95"/>
                    <a:pt x="35" y="107"/>
                    <a:pt x="38" y="117"/>
                  </a:cubicBezTo>
                  <a:cubicBezTo>
                    <a:pt x="32" y="120"/>
                    <a:pt x="28" y="124"/>
                    <a:pt x="26" y="129"/>
                  </a:cubicBezTo>
                  <a:close/>
                  <a:moveTo>
                    <a:pt x="32" y="135"/>
                  </a:moveTo>
                  <a:cubicBezTo>
                    <a:pt x="33" y="131"/>
                    <a:pt x="36" y="127"/>
                    <a:pt x="40" y="125"/>
                  </a:cubicBezTo>
                  <a:cubicBezTo>
                    <a:pt x="44" y="134"/>
                    <a:pt x="49" y="143"/>
                    <a:pt x="55" y="149"/>
                  </a:cubicBezTo>
                  <a:cubicBezTo>
                    <a:pt x="47" y="146"/>
                    <a:pt x="39" y="141"/>
                    <a:pt x="32" y="135"/>
                  </a:cubicBezTo>
                  <a:close/>
                  <a:moveTo>
                    <a:pt x="76" y="152"/>
                  </a:moveTo>
                  <a:cubicBezTo>
                    <a:pt x="62" y="149"/>
                    <a:pt x="52" y="137"/>
                    <a:pt x="47" y="121"/>
                  </a:cubicBezTo>
                  <a:cubicBezTo>
                    <a:pt x="55" y="117"/>
                    <a:pt x="66" y="115"/>
                    <a:pt x="76" y="115"/>
                  </a:cubicBezTo>
                  <a:lnTo>
                    <a:pt x="76" y="152"/>
                  </a:lnTo>
                  <a:close/>
                  <a:moveTo>
                    <a:pt x="76" y="108"/>
                  </a:moveTo>
                  <a:cubicBezTo>
                    <a:pt x="66" y="108"/>
                    <a:pt x="54" y="110"/>
                    <a:pt x="45" y="114"/>
                  </a:cubicBezTo>
                  <a:cubicBezTo>
                    <a:pt x="42" y="104"/>
                    <a:pt x="40" y="94"/>
                    <a:pt x="40" y="85"/>
                  </a:cubicBezTo>
                  <a:cubicBezTo>
                    <a:pt x="76" y="85"/>
                    <a:pt x="76" y="85"/>
                    <a:pt x="76" y="85"/>
                  </a:cubicBezTo>
                  <a:lnTo>
                    <a:pt x="76" y="108"/>
                  </a:lnTo>
                  <a:close/>
                  <a:moveTo>
                    <a:pt x="76" y="78"/>
                  </a:moveTo>
                  <a:cubicBezTo>
                    <a:pt x="40" y="78"/>
                    <a:pt x="40" y="78"/>
                    <a:pt x="40" y="78"/>
                  </a:cubicBezTo>
                  <a:cubicBezTo>
                    <a:pt x="40" y="69"/>
                    <a:pt x="42" y="58"/>
                    <a:pt x="44" y="48"/>
                  </a:cubicBezTo>
                  <a:cubicBezTo>
                    <a:pt x="54" y="52"/>
                    <a:pt x="66" y="54"/>
                    <a:pt x="76" y="55"/>
                  </a:cubicBezTo>
                  <a:lnTo>
                    <a:pt x="76" y="78"/>
                  </a:lnTo>
                  <a:close/>
                  <a:moveTo>
                    <a:pt x="76" y="47"/>
                  </a:moveTo>
                  <a:cubicBezTo>
                    <a:pt x="66" y="47"/>
                    <a:pt x="55" y="45"/>
                    <a:pt x="46" y="41"/>
                  </a:cubicBezTo>
                  <a:cubicBezTo>
                    <a:pt x="52" y="25"/>
                    <a:pt x="61" y="11"/>
                    <a:pt x="76" y="10"/>
                  </a:cubicBezTo>
                  <a:lnTo>
                    <a:pt x="76" y="4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5" name="Group 34">
            <a:extLst>
              <a:ext uri="{FF2B5EF4-FFF2-40B4-BE49-F238E27FC236}">
                <a16:creationId xmlns:a16="http://schemas.microsoft.com/office/drawing/2014/main" id="{6BDC62D7-EC23-4041-8BC8-5BE66F62F0E7}"/>
              </a:ext>
            </a:extLst>
          </p:cNvPr>
          <p:cNvGrpSpPr>
            <a:grpSpLocks noChangeAspect="1"/>
          </p:cNvGrpSpPr>
          <p:nvPr/>
        </p:nvGrpSpPr>
        <p:grpSpPr>
          <a:xfrm>
            <a:off x="6081253" y="2618878"/>
            <a:ext cx="457200" cy="481167"/>
            <a:chOff x="3768725" y="2336800"/>
            <a:chExt cx="393700" cy="414338"/>
          </a:xfrm>
          <a:solidFill>
            <a:schemeClr val="bg1"/>
          </a:solidFill>
          <a:effectLst>
            <a:outerShdw blurRad="50800" dist="38100" dir="2700000" algn="tl" rotWithShape="0">
              <a:prstClr val="black">
                <a:alpha val="40000"/>
              </a:prstClr>
            </a:outerShdw>
          </a:effectLst>
        </p:grpSpPr>
        <p:sp>
          <p:nvSpPr>
            <p:cNvPr id="36" name="Freeform 64">
              <a:extLst>
                <a:ext uri="{FF2B5EF4-FFF2-40B4-BE49-F238E27FC236}">
                  <a16:creationId xmlns:a16="http://schemas.microsoft.com/office/drawing/2014/main" id="{D80A1DBF-AA43-4935-87BB-80B9F815967B}"/>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Oval 65">
              <a:extLst>
                <a:ext uri="{FF2B5EF4-FFF2-40B4-BE49-F238E27FC236}">
                  <a16:creationId xmlns:a16="http://schemas.microsoft.com/office/drawing/2014/main" id="{1043BDC5-23BD-42B0-831A-1AD379501AAE}"/>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6">
              <a:extLst>
                <a:ext uri="{FF2B5EF4-FFF2-40B4-BE49-F238E27FC236}">
                  <a16:creationId xmlns:a16="http://schemas.microsoft.com/office/drawing/2014/main" id="{0DDBF93E-CCF6-4360-A58B-C3907B819F65}"/>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7">
              <a:extLst>
                <a:ext uri="{FF2B5EF4-FFF2-40B4-BE49-F238E27FC236}">
                  <a16:creationId xmlns:a16="http://schemas.microsoft.com/office/drawing/2014/main" id="{5CB96D3F-41CF-48C9-A66A-09C25F721092}"/>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Oval 68">
              <a:extLst>
                <a:ext uri="{FF2B5EF4-FFF2-40B4-BE49-F238E27FC236}">
                  <a16:creationId xmlns:a16="http://schemas.microsoft.com/office/drawing/2014/main" id="{B2DFC615-C682-4E7D-A888-F4080939FD1F}"/>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a:extLst>
                <a:ext uri="{FF2B5EF4-FFF2-40B4-BE49-F238E27FC236}">
                  <a16:creationId xmlns:a16="http://schemas.microsoft.com/office/drawing/2014/main" id="{8B937634-711A-4ABE-9BDA-35DDF42A71FD}"/>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a:extLst>
                <a:ext uri="{FF2B5EF4-FFF2-40B4-BE49-F238E27FC236}">
                  <a16:creationId xmlns:a16="http://schemas.microsoft.com/office/drawing/2014/main" id="{93953AC3-3EF9-4AAB-8599-68386349CD84}"/>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Oval 71">
              <a:extLst>
                <a:ext uri="{FF2B5EF4-FFF2-40B4-BE49-F238E27FC236}">
                  <a16:creationId xmlns:a16="http://schemas.microsoft.com/office/drawing/2014/main" id="{851038BE-2DAA-472E-8B6C-4A164163BF0E}"/>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72">
              <a:extLst>
                <a:ext uri="{FF2B5EF4-FFF2-40B4-BE49-F238E27FC236}">
                  <a16:creationId xmlns:a16="http://schemas.microsoft.com/office/drawing/2014/main" id="{C9C870D0-F0A3-4397-8B8A-2E94EE8C07F6}"/>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3">
              <a:extLst>
                <a:ext uri="{FF2B5EF4-FFF2-40B4-BE49-F238E27FC236}">
                  <a16:creationId xmlns:a16="http://schemas.microsoft.com/office/drawing/2014/main" id="{F18AB964-559E-41B8-B281-D01771D174C7}"/>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74">
              <a:extLst>
                <a:ext uri="{FF2B5EF4-FFF2-40B4-BE49-F238E27FC236}">
                  <a16:creationId xmlns:a16="http://schemas.microsoft.com/office/drawing/2014/main" id="{11AEBC80-4501-4DEE-B0DD-CC7B93FFB617}"/>
                </a:ext>
              </a:extLst>
            </p:cNvPr>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Oval 75">
              <a:extLst>
                <a:ext uri="{FF2B5EF4-FFF2-40B4-BE49-F238E27FC236}">
                  <a16:creationId xmlns:a16="http://schemas.microsoft.com/office/drawing/2014/main" id="{E598B1F3-1CC7-402F-AFA0-6EFD4F58FA77}"/>
                </a:ext>
              </a:extLst>
            </p:cNvPr>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76">
              <a:extLst>
                <a:ext uri="{FF2B5EF4-FFF2-40B4-BE49-F238E27FC236}">
                  <a16:creationId xmlns:a16="http://schemas.microsoft.com/office/drawing/2014/main" id="{C086A750-44B3-43EB-AF3E-AF42B8D6F31F}"/>
                </a:ext>
              </a:extLst>
            </p:cNvPr>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77">
              <a:extLst>
                <a:ext uri="{FF2B5EF4-FFF2-40B4-BE49-F238E27FC236}">
                  <a16:creationId xmlns:a16="http://schemas.microsoft.com/office/drawing/2014/main" id="{44CE97CC-FA2B-48B3-82F8-DB79D1460727}"/>
                </a:ext>
              </a:extLst>
            </p:cNvPr>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Oval 78">
              <a:extLst>
                <a:ext uri="{FF2B5EF4-FFF2-40B4-BE49-F238E27FC236}">
                  <a16:creationId xmlns:a16="http://schemas.microsoft.com/office/drawing/2014/main" id="{639FB8D0-4CBA-4B98-93F2-893EDF1B9FC7}"/>
                </a:ext>
              </a:extLst>
            </p:cNvPr>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79">
              <a:extLst>
                <a:ext uri="{FF2B5EF4-FFF2-40B4-BE49-F238E27FC236}">
                  <a16:creationId xmlns:a16="http://schemas.microsoft.com/office/drawing/2014/main" id="{054B59BA-6068-45F1-9F0E-31CE0025B543}"/>
                </a:ext>
              </a:extLst>
            </p:cNvPr>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80">
              <a:extLst>
                <a:ext uri="{FF2B5EF4-FFF2-40B4-BE49-F238E27FC236}">
                  <a16:creationId xmlns:a16="http://schemas.microsoft.com/office/drawing/2014/main" id="{E9EA4441-36EF-41DD-A36A-DD37ECB3727D}"/>
                </a:ext>
              </a:extLst>
            </p:cNvPr>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Oval 81">
              <a:extLst>
                <a:ext uri="{FF2B5EF4-FFF2-40B4-BE49-F238E27FC236}">
                  <a16:creationId xmlns:a16="http://schemas.microsoft.com/office/drawing/2014/main" id="{32AC00B4-9DB3-45F1-849A-C4E18EADC42D}"/>
                </a:ext>
              </a:extLst>
            </p:cNvPr>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82">
              <a:extLst>
                <a:ext uri="{FF2B5EF4-FFF2-40B4-BE49-F238E27FC236}">
                  <a16:creationId xmlns:a16="http://schemas.microsoft.com/office/drawing/2014/main" id="{F224A282-17E2-45F3-BF31-39E55433B9A7}"/>
                </a:ext>
              </a:extLst>
            </p:cNvPr>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83">
              <a:extLst>
                <a:ext uri="{FF2B5EF4-FFF2-40B4-BE49-F238E27FC236}">
                  <a16:creationId xmlns:a16="http://schemas.microsoft.com/office/drawing/2014/main" id="{CEF7F4A1-29D1-4D41-B8CC-3CA680287DB0}"/>
                </a:ext>
              </a:extLst>
            </p:cNvPr>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7" name="Group 66">
            <a:extLst>
              <a:ext uri="{FF2B5EF4-FFF2-40B4-BE49-F238E27FC236}">
                <a16:creationId xmlns:a16="http://schemas.microsoft.com/office/drawing/2014/main" id="{90D9AF83-6BE3-43A0-823F-2F18DA992245}"/>
              </a:ext>
            </a:extLst>
          </p:cNvPr>
          <p:cNvGrpSpPr>
            <a:grpSpLocks noChangeAspect="1"/>
          </p:cNvGrpSpPr>
          <p:nvPr/>
        </p:nvGrpSpPr>
        <p:grpSpPr>
          <a:xfrm>
            <a:off x="2521837" y="2540408"/>
            <a:ext cx="457200" cy="554909"/>
            <a:chOff x="3768725" y="938213"/>
            <a:chExt cx="393700" cy="477838"/>
          </a:xfrm>
          <a:solidFill>
            <a:schemeClr val="bg1"/>
          </a:solidFill>
          <a:effectLst>
            <a:outerShdw blurRad="50800" dist="38100" dir="2700000" algn="tl" rotWithShape="0">
              <a:prstClr val="black">
                <a:alpha val="40000"/>
              </a:prstClr>
            </a:outerShdw>
          </a:effectLst>
        </p:grpSpPr>
        <p:sp>
          <p:nvSpPr>
            <p:cNvPr id="68" name="Freeform 11">
              <a:extLst>
                <a:ext uri="{FF2B5EF4-FFF2-40B4-BE49-F238E27FC236}">
                  <a16:creationId xmlns:a16="http://schemas.microsoft.com/office/drawing/2014/main" id="{81020CC8-2077-4564-9696-0E6489DB2A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12">
              <a:extLst>
                <a:ext uri="{FF2B5EF4-FFF2-40B4-BE49-F238E27FC236}">
                  <a16:creationId xmlns:a16="http://schemas.microsoft.com/office/drawing/2014/main" id="{0AFF5995-998F-48F8-B0CA-9F0DD26BAD3D}"/>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13">
              <a:extLst>
                <a:ext uri="{FF2B5EF4-FFF2-40B4-BE49-F238E27FC236}">
                  <a16:creationId xmlns:a16="http://schemas.microsoft.com/office/drawing/2014/main" id="{CCC4D2AB-CCD1-4A16-AEB8-21DDD0585939}"/>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14">
              <a:extLst>
                <a:ext uri="{FF2B5EF4-FFF2-40B4-BE49-F238E27FC236}">
                  <a16:creationId xmlns:a16="http://schemas.microsoft.com/office/drawing/2014/main" id="{392DF2E5-97CE-4ECD-9CA8-10911F72A7C7}"/>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15">
              <a:extLst>
                <a:ext uri="{FF2B5EF4-FFF2-40B4-BE49-F238E27FC236}">
                  <a16:creationId xmlns:a16="http://schemas.microsoft.com/office/drawing/2014/main" id="{25F57C8C-7B16-48C7-8748-0128B991EC19}"/>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16">
              <a:extLst>
                <a:ext uri="{FF2B5EF4-FFF2-40B4-BE49-F238E27FC236}">
                  <a16:creationId xmlns:a16="http://schemas.microsoft.com/office/drawing/2014/main" id="{C97A7739-2E5F-4F9F-BBF8-6EDA9C5B64AB}"/>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Rectangle 17">
              <a:extLst>
                <a:ext uri="{FF2B5EF4-FFF2-40B4-BE49-F238E27FC236}">
                  <a16:creationId xmlns:a16="http://schemas.microsoft.com/office/drawing/2014/main" id="{0BEAF6C7-6ABB-4CC9-8CF8-3C7C04B7A8C3}"/>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8">
              <a:extLst>
                <a:ext uri="{FF2B5EF4-FFF2-40B4-BE49-F238E27FC236}">
                  <a16:creationId xmlns:a16="http://schemas.microsoft.com/office/drawing/2014/main" id="{11EDE9E2-D7E4-4C9A-A065-B1D0F2D2AB0D}"/>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6" name="Freeform 19">
              <a:extLst>
                <a:ext uri="{FF2B5EF4-FFF2-40B4-BE49-F238E27FC236}">
                  <a16:creationId xmlns:a16="http://schemas.microsoft.com/office/drawing/2014/main" id="{2AC9D821-2D59-4935-BFD4-A81391509D91}"/>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7" name="Freeform 20">
              <a:extLst>
                <a:ext uri="{FF2B5EF4-FFF2-40B4-BE49-F238E27FC236}">
                  <a16:creationId xmlns:a16="http://schemas.microsoft.com/office/drawing/2014/main" id="{A0762638-033E-495A-9683-6F7D35AED67A}"/>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21">
              <a:extLst>
                <a:ext uri="{FF2B5EF4-FFF2-40B4-BE49-F238E27FC236}">
                  <a16:creationId xmlns:a16="http://schemas.microsoft.com/office/drawing/2014/main" id="{072CFC81-5A36-4D53-8B2E-BDDBEE8D2FDC}"/>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22">
              <a:extLst>
                <a:ext uri="{FF2B5EF4-FFF2-40B4-BE49-F238E27FC236}">
                  <a16:creationId xmlns:a16="http://schemas.microsoft.com/office/drawing/2014/main" id="{0FBD2378-D3C7-4AD0-A3BC-1CDAD2845733}"/>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23">
              <a:extLst>
                <a:ext uri="{FF2B5EF4-FFF2-40B4-BE49-F238E27FC236}">
                  <a16:creationId xmlns:a16="http://schemas.microsoft.com/office/drawing/2014/main" id="{3241AFD6-8E22-402D-A452-9AB81E08A9AF}"/>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24">
              <a:extLst>
                <a:ext uri="{FF2B5EF4-FFF2-40B4-BE49-F238E27FC236}">
                  <a16:creationId xmlns:a16="http://schemas.microsoft.com/office/drawing/2014/main" id="{5AF11994-D32D-49BA-A5C2-43586B7320DD}"/>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25">
              <a:extLst>
                <a:ext uri="{FF2B5EF4-FFF2-40B4-BE49-F238E27FC236}">
                  <a16:creationId xmlns:a16="http://schemas.microsoft.com/office/drawing/2014/main" id="{D1488870-D34B-48C9-BF58-A0FA02FC965B}"/>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6">
              <a:extLst>
                <a:ext uri="{FF2B5EF4-FFF2-40B4-BE49-F238E27FC236}">
                  <a16:creationId xmlns:a16="http://schemas.microsoft.com/office/drawing/2014/main" id="{4A25E961-8C90-4DE1-98F8-D30C8B4B47F7}"/>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7">
              <a:extLst>
                <a:ext uri="{FF2B5EF4-FFF2-40B4-BE49-F238E27FC236}">
                  <a16:creationId xmlns:a16="http://schemas.microsoft.com/office/drawing/2014/main" id="{302972D7-125F-4CE8-B640-5029D857F21E}"/>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28">
              <a:extLst>
                <a:ext uri="{FF2B5EF4-FFF2-40B4-BE49-F238E27FC236}">
                  <a16:creationId xmlns:a16="http://schemas.microsoft.com/office/drawing/2014/main" id="{5683C5D7-0C51-4139-B8A3-CB0EF5B9C22F}"/>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29">
              <a:extLst>
                <a:ext uri="{FF2B5EF4-FFF2-40B4-BE49-F238E27FC236}">
                  <a16:creationId xmlns:a16="http://schemas.microsoft.com/office/drawing/2014/main" id="{6EDDB4DF-ED10-47E3-8ECF-4814489FB0E6}"/>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30">
              <a:extLst>
                <a:ext uri="{FF2B5EF4-FFF2-40B4-BE49-F238E27FC236}">
                  <a16:creationId xmlns:a16="http://schemas.microsoft.com/office/drawing/2014/main" id="{F31019B0-DD4E-4F71-A7BB-638B050E330D}"/>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1">
              <a:extLst>
                <a:ext uri="{FF2B5EF4-FFF2-40B4-BE49-F238E27FC236}">
                  <a16:creationId xmlns:a16="http://schemas.microsoft.com/office/drawing/2014/main" id="{C22EBB94-0E30-4468-918A-066022C93CE0}"/>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2">
              <a:extLst>
                <a:ext uri="{FF2B5EF4-FFF2-40B4-BE49-F238E27FC236}">
                  <a16:creationId xmlns:a16="http://schemas.microsoft.com/office/drawing/2014/main" id="{DDF14003-E7EE-4ED2-A69E-2850A042C230}"/>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3">
              <a:extLst>
                <a:ext uri="{FF2B5EF4-FFF2-40B4-BE49-F238E27FC236}">
                  <a16:creationId xmlns:a16="http://schemas.microsoft.com/office/drawing/2014/main" id="{5038F7D9-D45D-43EC-8579-6AB21293D352}"/>
                </a:ext>
              </a:extLst>
            </p:cNvPr>
            <p:cNvSpPr>
              <a:spLocks/>
            </p:cNvSpPr>
            <p:nvPr/>
          </p:nvSpPr>
          <p:spPr bwMode="auto">
            <a:xfrm>
              <a:off x="3941763" y="1389063"/>
              <a:ext cx="47625" cy="26988"/>
            </a:xfrm>
            <a:custGeom>
              <a:avLst/>
              <a:gdLst/>
              <a:ahLst/>
              <a:cxnLst>
                <a:cxn ang="0">
                  <a:pos x="21" y="6"/>
                </a:cxn>
                <a:cxn ang="0">
                  <a:pos x="15" y="12"/>
                </a:cxn>
                <a:cxn ang="0">
                  <a:pos x="6" y="12"/>
                </a:cxn>
                <a:cxn ang="0">
                  <a:pos x="0" y="6"/>
                </a:cxn>
                <a:cxn ang="0">
                  <a:pos x="0" y="6"/>
                </a:cxn>
                <a:cxn ang="0">
                  <a:pos x="6" y="0"/>
                </a:cxn>
                <a:cxn ang="0">
                  <a:pos x="15" y="0"/>
                </a:cxn>
                <a:cxn ang="0">
                  <a:pos x="21" y="6"/>
                </a:cxn>
              </a:cxnLst>
              <a:rect l="0" t="0" r="r" b="b"/>
              <a:pathLst>
                <a:path w="21" h="12">
                  <a:moveTo>
                    <a:pt x="21" y="6"/>
                  </a:moveTo>
                  <a:cubicBezTo>
                    <a:pt x="21" y="9"/>
                    <a:pt x="19" y="12"/>
                    <a:pt x="15" y="12"/>
                  </a:cubicBezTo>
                  <a:cubicBezTo>
                    <a:pt x="6" y="12"/>
                    <a:pt x="6" y="12"/>
                    <a:pt x="6" y="12"/>
                  </a:cubicBezTo>
                  <a:cubicBezTo>
                    <a:pt x="3" y="12"/>
                    <a:pt x="0" y="9"/>
                    <a:pt x="0" y="6"/>
                  </a:cubicBezTo>
                  <a:cubicBezTo>
                    <a:pt x="0" y="6"/>
                    <a:pt x="0" y="6"/>
                    <a:pt x="0" y="6"/>
                  </a:cubicBezTo>
                  <a:cubicBezTo>
                    <a:pt x="0" y="3"/>
                    <a:pt x="3" y="0"/>
                    <a:pt x="6" y="0"/>
                  </a:cubicBezTo>
                  <a:cubicBezTo>
                    <a:pt x="15" y="0"/>
                    <a:pt x="15" y="0"/>
                    <a:pt x="15" y="0"/>
                  </a:cubicBezTo>
                  <a:cubicBezTo>
                    <a:pt x="19" y="0"/>
                    <a:pt x="21" y="3"/>
                    <a:pt x="21"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34">
              <a:extLst>
                <a:ext uri="{FF2B5EF4-FFF2-40B4-BE49-F238E27FC236}">
                  <a16:creationId xmlns:a16="http://schemas.microsoft.com/office/drawing/2014/main" id="{DEB0BEDD-F951-48DB-97FD-14B06021C8A8}"/>
                </a:ext>
              </a:extLst>
            </p:cNvPr>
            <p:cNvSpPr>
              <a:spLocks/>
            </p:cNvSpPr>
            <p:nvPr/>
          </p:nvSpPr>
          <p:spPr bwMode="auto">
            <a:xfrm>
              <a:off x="3924300" y="1360488"/>
              <a:ext cx="82550" cy="26988"/>
            </a:xfrm>
            <a:custGeom>
              <a:avLst/>
              <a:gdLst/>
              <a:ahLst/>
              <a:cxnLst>
                <a:cxn ang="0">
                  <a:pos x="37" y="6"/>
                </a:cxn>
                <a:cxn ang="0">
                  <a:pos x="32" y="12"/>
                </a:cxn>
                <a:cxn ang="0">
                  <a:pos x="6" y="12"/>
                </a:cxn>
                <a:cxn ang="0">
                  <a:pos x="0" y="6"/>
                </a:cxn>
                <a:cxn ang="0">
                  <a:pos x="0" y="6"/>
                </a:cxn>
                <a:cxn ang="0">
                  <a:pos x="6" y="0"/>
                </a:cxn>
                <a:cxn ang="0">
                  <a:pos x="32" y="0"/>
                </a:cxn>
                <a:cxn ang="0">
                  <a:pos x="37" y="6"/>
                </a:cxn>
              </a:cxnLst>
              <a:rect l="0" t="0" r="r" b="b"/>
              <a:pathLst>
                <a:path w="37" h="12">
                  <a:moveTo>
                    <a:pt x="37" y="6"/>
                  </a:moveTo>
                  <a:cubicBezTo>
                    <a:pt x="37" y="9"/>
                    <a:pt x="35" y="12"/>
                    <a:pt x="32" y="12"/>
                  </a:cubicBezTo>
                  <a:cubicBezTo>
                    <a:pt x="6" y="12"/>
                    <a:pt x="6" y="12"/>
                    <a:pt x="6" y="12"/>
                  </a:cubicBezTo>
                  <a:cubicBezTo>
                    <a:pt x="3" y="12"/>
                    <a:pt x="0" y="9"/>
                    <a:pt x="0" y="6"/>
                  </a:cubicBezTo>
                  <a:cubicBezTo>
                    <a:pt x="0" y="6"/>
                    <a:pt x="0" y="6"/>
                    <a:pt x="0" y="6"/>
                  </a:cubicBezTo>
                  <a:cubicBezTo>
                    <a:pt x="0" y="3"/>
                    <a:pt x="3" y="0"/>
                    <a:pt x="6" y="0"/>
                  </a:cubicBezTo>
                  <a:cubicBezTo>
                    <a:pt x="32" y="0"/>
                    <a:pt x="32" y="0"/>
                    <a:pt x="32" y="0"/>
                  </a:cubicBezTo>
                  <a:cubicBezTo>
                    <a:pt x="35" y="0"/>
                    <a:pt x="37" y="3"/>
                    <a:pt x="37" y="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35">
              <a:extLst>
                <a:ext uri="{FF2B5EF4-FFF2-40B4-BE49-F238E27FC236}">
                  <a16:creationId xmlns:a16="http://schemas.microsoft.com/office/drawing/2014/main" id="{C9A6A0FC-AD38-4F50-BB9E-561D2B0878F3}"/>
                </a:ext>
              </a:extLst>
            </p:cNvPr>
            <p:cNvSpPr>
              <a:spLocks/>
            </p:cNvSpPr>
            <p:nvPr/>
          </p:nvSpPr>
          <p:spPr bwMode="auto">
            <a:xfrm>
              <a:off x="3913188" y="1322388"/>
              <a:ext cx="107950" cy="34925"/>
            </a:xfrm>
            <a:custGeom>
              <a:avLst/>
              <a:gdLst/>
              <a:ahLst/>
              <a:cxnLst>
                <a:cxn ang="0">
                  <a:pos x="48" y="8"/>
                </a:cxn>
                <a:cxn ang="0">
                  <a:pos x="40" y="16"/>
                </a:cxn>
                <a:cxn ang="0">
                  <a:pos x="7" y="16"/>
                </a:cxn>
                <a:cxn ang="0">
                  <a:pos x="0" y="8"/>
                </a:cxn>
                <a:cxn ang="0">
                  <a:pos x="0" y="8"/>
                </a:cxn>
                <a:cxn ang="0">
                  <a:pos x="7" y="0"/>
                </a:cxn>
                <a:cxn ang="0">
                  <a:pos x="40" y="0"/>
                </a:cxn>
                <a:cxn ang="0">
                  <a:pos x="48" y="8"/>
                </a:cxn>
              </a:cxnLst>
              <a:rect l="0" t="0" r="r" b="b"/>
              <a:pathLst>
                <a:path w="48" h="16">
                  <a:moveTo>
                    <a:pt x="48" y="8"/>
                  </a:moveTo>
                  <a:cubicBezTo>
                    <a:pt x="48" y="12"/>
                    <a:pt x="44" y="16"/>
                    <a:pt x="40" y="16"/>
                  </a:cubicBezTo>
                  <a:cubicBezTo>
                    <a:pt x="7" y="16"/>
                    <a:pt x="7" y="16"/>
                    <a:pt x="7" y="16"/>
                  </a:cubicBezTo>
                  <a:cubicBezTo>
                    <a:pt x="3" y="16"/>
                    <a:pt x="0" y="12"/>
                    <a:pt x="0" y="8"/>
                  </a:cubicBezTo>
                  <a:cubicBezTo>
                    <a:pt x="0" y="8"/>
                    <a:pt x="0" y="8"/>
                    <a:pt x="0" y="8"/>
                  </a:cubicBezTo>
                  <a:cubicBezTo>
                    <a:pt x="0" y="4"/>
                    <a:pt x="3" y="0"/>
                    <a:pt x="7" y="0"/>
                  </a:cubicBezTo>
                  <a:cubicBezTo>
                    <a:pt x="40" y="0"/>
                    <a:pt x="40" y="0"/>
                    <a:pt x="40" y="0"/>
                  </a:cubicBezTo>
                  <a:cubicBezTo>
                    <a:pt x="44" y="0"/>
                    <a:pt x="48" y="4"/>
                    <a:pt x="48"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36">
              <a:extLst>
                <a:ext uri="{FF2B5EF4-FFF2-40B4-BE49-F238E27FC236}">
                  <a16:creationId xmlns:a16="http://schemas.microsoft.com/office/drawing/2014/main" id="{3344DCA7-BDF7-43C7-8E49-F2CB3DB8D679}"/>
                </a:ext>
              </a:extLst>
            </p:cNvPr>
            <p:cNvSpPr>
              <a:spLocks noChangeArrowheads="1"/>
            </p:cNvSpPr>
            <p:nvPr/>
          </p:nvSpPr>
          <p:spPr bwMode="auto">
            <a:xfrm>
              <a:off x="3956050" y="938213"/>
              <a:ext cx="19050" cy="46038"/>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37">
              <a:extLst>
                <a:ext uri="{FF2B5EF4-FFF2-40B4-BE49-F238E27FC236}">
                  <a16:creationId xmlns:a16="http://schemas.microsoft.com/office/drawing/2014/main" id="{0E486A30-8773-4974-88FF-FC3C3A474C6F}"/>
                </a:ext>
              </a:extLst>
            </p:cNvPr>
            <p:cNvSpPr>
              <a:spLocks/>
            </p:cNvSpPr>
            <p:nvPr/>
          </p:nvSpPr>
          <p:spPr bwMode="auto">
            <a:xfrm>
              <a:off x="4060825" y="984250"/>
              <a:ext cx="46038" cy="47625"/>
            </a:xfrm>
            <a:custGeom>
              <a:avLst/>
              <a:gdLst/>
              <a:ahLst/>
              <a:cxnLst>
                <a:cxn ang="0">
                  <a:pos x="9" y="30"/>
                </a:cxn>
                <a:cxn ang="0">
                  <a:pos x="0" y="22"/>
                </a:cxn>
                <a:cxn ang="0">
                  <a:pos x="20" y="0"/>
                </a:cxn>
                <a:cxn ang="0">
                  <a:pos x="29" y="9"/>
                </a:cxn>
                <a:cxn ang="0">
                  <a:pos x="9" y="30"/>
                </a:cxn>
              </a:cxnLst>
              <a:rect l="0" t="0" r="r" b="b"/>
              <a:pathLst>
                <a:path w="29" h="30">
                  <a:moveTo>
                    <a:pt x="9" y="30"/>
                  </a:moveTo>
                  <a:lnTo>
                    <a:pt x="0" y="22"/>
                  </a:lnTo>
                  <a:lnTo>
                    <a:pt x="20" y="0"/>
                  </a:lnTo>
                  <a:lnTo>
                    <a:pt x="29" y="9"/>
                  </a:lnTo>
                  <a:lnTo>
                    <a:pt x="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38">
              <a:extLst>
                <a:ext uri="{FF2B5EF4-FFF2-40B4-BE49-F238E27FC236}">
                  <a16:creationId xmlns:a16="http://schemas.microsoft.com/office/drawing/2014/main" id="{B84ED03C-EE6D-44B8-B046-D0787440E4DA}"/>
                </a:ext>
              </a:extLst>
            </p:cNvPr>
            <p:cNvSpPr>
              <a:spLocks/>
            </p:cNvSpPr>
            <p:nvPr/>
          </p:nvSpPr>
          <p:spPr bwMode="auto">
            <a:xfrm>
              <a:off x="4114800" y="1112838"/>
              <a:ext cx="47625" cy="22225"/>
            </a:xfrm>
            <a:custGeom>
              <a:avLst/>
              <a:gdLst/>
              <a:ahLst/>
              <a:cxnLst>
                <a:cxn ang="0">
                  <a:pos x="0" y="14"/>
                </a:cxn>
                <a:cxn ang="0">
                  <a:pos x="0" y="1"/>
                </a:cxn>
                <a:cxn ang="0">
                  <a:pos x="30" y="0"/>
                </a:cxn>
                <a:cxn ang="0">
                  <a:pos x="30" y="11"/>
                </a:cxn>
                <a:cxn ang="0">
                  <a:pos x="0" y="14"/>
                </a:cxn>
              </a:cxnLst>
              <a:rect l="0" t="0" r="r" b="b"/>
              <a:pathLst>
                <a:path w="30" h="14">
                  <a:moveTo>
                    <a:pt x="0" y="14"/>
                  </a:moveTo>
                  <a:lnTo>
                    <a:pt x="0" y="1"/>
                  </a:lnTo>
                  <a:lnTo>
                    <a:pt x="30" y="0"/>
                  </a:lnTo>
                  <a:lnTo>
                    <a:pt x="30" y="11"/>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39">
              <a:extLst>
                <a:ext uri="{FF2B5EF4-FFF2-40B4-BE49-F238E27FC236}">
                  <a16:creationId xmlns:a16="http://schemas.microsoft.com/office/drawing/2014/main" id="{5006C360-881F-4B1F-B20D-99BAD02B7CFC}"/>
                </a:ext>
              </a:extLst>
            </p:cNvPr>
            <p:cNvSpPr>
              <a:spLocks/>
            </p:cNvSpPr>
            <p:nvPr/>
          </p:nvSpPr>
          <p:spPr bwMode="auto">
            <a:xfrm>
              <a:off x="4075113" y="1222375"/>
              <a:ext cx="49213" cy="46038"/>
            </a:xfrm>
            <a:custGeom>
              <a:avLst/>
              <a:gdLst/>
              <a:ahLst/>
              <a:cxnLst>
                <a:cxn ang="0">
                  <a:pos x="0" y="10"/>
                </a:cxn>
                <a:cxn ang="0">
                  <a:pos x="8" y="0"/>
                </a:cxn>
                <a:cxn ang="0">
                  <a:pos x="31" y="19"/>
                </a:cxn>
                <a:cxn ang="0">
                  <a:pos x="24" y="29"/>
                </a:cxn>
                <a:cxn ang="0">
                  <a:pos x="0" y="10"/>
                </a:cxn>
              </a:cxnLst>
              <a:rect l="0" t="0" r="r" b="b"/>
              <a:pathLst>
                <a:path w="31" h="29">
                  <a:moveTo>
                    <a:pt x="0" y="10"/>
                  </a:moveTo>
                  <a:lnTo>
                    <a:pt x="8" y="0"/>
                  </a:lnTo>
                  <a:lnTo>
                    <a:pt x="31" y="19"/>
                  </a:lnTo>
                  <a:lnTo>
                    <a:pt x="24" y="29"/>
                  </a:lnTo>
                  <a:lnTo>
                    <a:pt x="0"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40">
              <a:extLst>
                <a:ext uri="{FF2B5EF4-FFF2-40B4-BE49-F238E27FC236}">
                  <a16:creationId xmlns:a16="http://schemas.microsoft.com/office/drawing/2014/main" id="{51DC5493-7F21-4A6A-BE93-5F4383453371}"/>
                </a:ext>
              </a:extLst>
            </p:cNvPr>
            <p:cNvSpPr>
              <a:spLocks/>
            </p:cNvSpPr>
            <p:nvPr/>
          </p:nvSpPr>
          <p:spPr bwMode="auto">
            <a:xfrm>
              <a:off x="3825875" y="982663"/>
              <a:ext cx="44450" cy="47625"/>
            </a:xfrm>
            <a:custGeom>
              <a:avLst/>
              <a:gdLst/>
              <a:ahLst/>
              <a:cxnLst>
                <a:cxn ang="0">
                  <a:pos x="19" y="30"/>
                </a:cxn>
                <a:cxn ang="0">
                  <a:pos x="28" y="21"/>
                </a:cxn>
                <a:cxn ang="0">
                  <a:pos x="8" y="0"/>
                </a:cxn>
                <a:cxn ang="0">
                  <a:pos x="0" y="8"/>
                </a:cxn>
                <a:cxn ang="0">
                  <a:pos x="19" y="30"/>
                </a:cxn>
              </a:cxnLst>
              <a:rect l="0" t="0" r="r" b="b"/>
              <a:pathLst>
                <a:path w="28" h="30">
                  <a:moveTo>
                    <a:pt x="19" y="30"/>
                  </a:moveTo>
                  <a:lnTo>
                    <a:pt x="28" y="21"/>
                  </a:lnTo>
                  <a:lnTo>
                    <a:pt x="8" y="0"/>
                  </a:lnTo>
                  <a:lnTo>
                    <a:pt x="0" y="8"/>
                  </a:lnTo>
                  <a:lnTo>
                    <a:pt x="19" y="3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41">
              <a:extLst>
                <a:ext uri="{FF2B5EF4-FFF2-40B4-BE49-F238E27FC236}">
                  <a16:creationId xmlns:a16="http://schemas.microsoft.com/office/drawing/2014/main" id="{17E1861B-BA09-40BD-BDB1-23E39F02D227}"/>
                </a:ext>
              </a:extLst>
            </p:cNvPr>
            <p:cNvSpPr>
              <a:spLocks/>
            </p:cNvSpPr>
            <p:nvPr/>
          </p:nvSpPr>
          <p:spPr bwMode="auto">
            <a:xfrm>
              <a:off x="3768725" y="1111250"/>
              <a:ext cx="49213" cy="22225"/>
            </a:xfrm>
            <a:custGeom>
              <a:avLst/>
              <a:gdLst/>
              <a:ahLst/>
              <a:cxnLst>
                <a:cxn ang="0">
                  <a:pos x="30" y="14"/>
                </a:cxn>
                <a:cxn ang="0">
                  <a:pos x="31" y="1"/>
                </a:cxn>
                <a:cxn ang="0">
                  <a:pos x="2" y="0"/>
                </a:cxn>
                <a:cxn ang="0">
                  <a:pos x="0" y="11"/>
                </a:cxn>
                <a:cxn ang="0">
                  <a:pos x="30" y="14"/>
                </a:cxn>
              </a:cxnLst>
              <a:rect l="0" t="0" r="r" b="b"/>
              <a:pathLst>
                <a:path w="31" h="14">
                  <a:moveTo>
                    <a:pt x="30" y="14"/>
                  </a:moveTo>
                  <a:lnTo>
                    <a:pt x="31" y="1"/>
                  </a:lnTo>
                  <a:lnTo>
                    <a:pt x="2" y="0"/>
                  </a:lnTo>
                  <a:lnTo>
                    <a:pt x="0" y="11"/>
                  </a:lnTo>
                  <a:lnTo>
                    <a:pt x="3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42">
              <a:extLst>
                <a:ext uri="{FF2B5EF4-FFF2-40B4-BE49-F238E27FC236}">
                  <a16:creationId xmlns:a16="http://schemas.microsoft.com/office/drawing/2014/main" id="{941DBE9C-901A-4AC3-8A45-79E22F2A9E90}"/>
                </a:ext>
              </a:extLst>
            </p:cNvPr>
            <p:cNvSpPr>
              <a:spLocks/>
            </p:cNvSpPr>
            <p:nvPr/>
          </p:nvSpPr>
          <p:spPr bwMode="auto">
            <a:xfrm>
              <a:off x="3806825" y="1220788"/>
              <a:ext cx="49213" cy="44450"/>
            </a:xfrm>
            <a:custGeom>
              <a:avLst/>
              <a:gdLst/>
              <a:ahLst/>
              <a:cxnLst>
                <a:cxn ang="0">
                  <a:pos x="31" y="10"/>
                </a:cxn>
                <a:cxn ang="0">
                  <a:pos x="24" y="0"/>
                </a:cxn>
                <a:cxn ang="0">
                  <a:pos x="0" y="18"/>
                </a:cxn>
                <a:cxn ang="0">
                  <a:pos x="9" y="28"/>
                </a:cxn>
                <a:cxn ang="0">
                  <a:pos x="31" y="10"/>
                </a:cxn>
              </a:cxnLst>
              <a:rect l="0" t="0" r="r" b="b"/>
              <a:pathLst>
                <a:path w="31" h="28">
                  <a:moveTo>
                    <a:pt x="31" y="10"/>
                  </a:moveTo>
                  <a:lnTo>
                    <a:pt x="24" y="0"/>
                  </a:lnTo>
                  <a:lnTo>
                    <a:pt x="0" y="18"/>
                  </a:lnTo>
                  <a:lnTo>
                    <a:pt x="9" y="28"/>
                  </a:lnTo>
                  <a:lnTo>
                    <a:pt x="31" y="1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43">
              <a:extLst>
                <a:ext uri="{FF2B5EF4-FFF2-40B4-BE49-F238E27FC236}">
                  <a16:creationId xmlns:a16="http://schemas.microsoft.com/office/drawing/2014/main" id="{AD6C5909-D843-465C-8A04-EA33BE1A1439}"/>
                </a:ext>
              </a:extLst>
            </p:cNvPr>
            <p:cNvSpPr>
              <a:spLocks/>
            </p:cNvSpPr>
            <p:nvPr/>
          </p:nvSpPr>
          <p:spPr bwMode="auto">
            <a:xfrm>
              <a:off x="3975100" y="1179513"/>
              <a:ext cx="15875" cy="30163"/>
            </a:xfrm>
            <a:custGeom>
              <a:avLst/>
              <a:gdLst/>
              <a:ahLst/>
              <a:cxnLst>
                <a:cxn ang="0">
                  <a:pos x="3" y="1"/>
                </a:cxn>
                <a:cxn ang="0">
                  <a:pos x="0" y="0"/>
                </a:cxn>
                <a:cxn ang="0">
                  <a:pos x="0" y="13"/>
                </a:cxn>
                <a:cxn ang="0">
                  <a:pos x="7" y="6"/>
                </a:cxn>
                <a:cxn ang="0">
                  <a:pos x="3" y="1"/>
                </a:cxn>
              </a:cxnLst>
              <a:rect l="0" t="0" r="r" b="b"/>
              <a:pathLst>
                <a:path w="7" h="13">
                  <a:moveTo>
                    <a:pt x="3" y="1"/>
                  </a:moveTo>
                  <a:cubicBezTo>
                    <a:pt x="3" y="1"/>
                    <a:pt x="2" y="0"/>
                    <a:pt x="0" y="0"/>
                  </a:cubicBezTo>
                  <a:cubicBezTo>
                    <a:pt x="0" y="13"/>
                    <a:pt x="0" y="13"/>
                    <a:pt x="0" y="13"/>
                  </a:cubicBezTo>
                  <a:cubicBezTo>
                    <a:pt x="5" y="13"/>
                    <a:pt x="7" y="10"/>
                    <a:pt x="7" y="6"/>
                  </a:cubicBezTo>
                  <a:cubicBezTo>
                    <a:pt x="7" y="4"/>
                    <a:pt x="6" y="2"/>
                    <a:pt x="3" y="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44">
              <a:extLst>
                <a:ext uri="{FF2B5EF4-FFF2-40B4-BE49-F238E27FC236}">
                  <a16:creationId xmlns:a16="http://schemas.microsoft.com/office/drawing/2014/main" id="{B3EF5141-CB87-492A-B322-8E633A62944F}"/>
                </a:ext>
              </a:extLst>
            </p:cNvPr>
            <p:cNvSpPr>
              <a:spLocks/>
            </p:cNvSpPr>
            <p:nvPr/>
          </p:nvSpPr>
          <p:spPr bwMode="auto">
            <a:xfrm>
              <a:off x="3944938" y="1128713"/>
              <a:ext cx="12700" cy="23813"/>
            </a:xfrm>
            <a:custGeom>
              <a:avLst/>
              <a:gdLst/>
              <a:ahLst/>
              <a:cxnLst>
                <a:cxn ang="0">
                  <a:pos x="0" y="5"/>
                </a:cxn>
                <a:cxn ang="0">
                  <a:pos x="6" y="11"/>
                </a:cxn>
                <a:cxn ang="0">
                  <a:pos x="6" y="0"/>
                </a:cxn>
                <a:cxn ang="0">
                  <a:pos x="0" y="5"/>
                </a:cxn>
              </a:cxnLst>
              <a:rect l="0" t="0" r="r" b="b"/>
              <a:pathLst>
                <a:path w="6" h="11">
                  <a:moveTo>
                    <a:pt x="0" y="5"/>
                  </a:moveTo>
                  <a:cubicBezTo>
                    <a:pt x="0" y="8"/>
                    <a:pt x="2" y="10"/>
                    <a:pt x="6" y="11"/>
                  </a:cubicBezTo>
                  <a:cubicBezTo>
                    <a:pt x="6" y="0"/>
                    <a:pt x="6" y="0"/>
                    <a:pt x="6" y="0"/>
                  </a:cubicBezTo>
                  <a:cubicBezTo>
                    <a:pt x="2" y="0"/>
                    <a:pt x="0" y="2"/>
                    <a:pt x="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 name="Freeform 45">
              <a:extLst>
                <a:ext uri="{FF2B5EF4-FFF2-40B4-BE49-F238E27FC236}">
                  <a16:creationId xmlns:a16="http://schemas.microsoft.com/office/drawing/2014/main" id="{462DF486-863A-4939-B4C8-F45A71E13703}"/>
                </a:ext>
              </a:extLst>
            </p:cNvPr>
            <p:cNvSpPr>
              <a:spLocks noEditPoints="1"/>
            </p:cNvSpPr>
            <p:nvPr/>
          </p:nvSpPr>
          <p:spPr bwMode="auto">
            <a:xfrm>
              <a:off x="3843338" y="1006475"/>
              <a:ext cx="244475" cy="290513"/>
            </a:xfrm>
            <a:custGeom>
              <a:avLst/>
              <a:gdLst/>
              <a:ahLst/>
              <a:cxnLst>
                <a:cxn ang="0">
                  <a:pos x="55" y="0"/>
                </a:cxn>
                <a:cxn ang="0">
                  <a:pos x="0" y="54"/>
                </a:cxn>
                <a:cxn ang="0">
                  <a:pos x="12" y="87"/>
                </a:cxn>
                <a:cxn ang="0">
                  <a:pos x="32" y="129"/>
                </a:cxn>
                <a:cxn ang="0">
                  <a:pos x="34" y="129"/>
                </a:cxn>
                <a:cxn ang="0">
                  <a:pos x="42" y="129"/>
                </a:cxn>
                <a:cxn ang="0">
                  <a:pos x="65" y="129"/>
                </a:cxn>
                <a:cxn ang="0">
                  <a:pos x="75" y="129"/>
                </a:cxn>
                <a:cxn ang="0">
                  <a:pos x="77" y="129"/>
                </a:cxn>
                <a:cxn ang="0">
                  <a:pos x="97" y="87"/>
                </a:cxn>
                <a:cxn ang="0">
                  <a:pos x="109" y="54"/>
                </a:cxn>
                <a:cxn ang="0">
                  <a:pos x="55" y="0"/>
                </a:cxn>
                <a:cxn ang="0">
                  <a:pos x="69" y="95"/>
                </a:cxn>
                <a:cxn ang="0">
                  <a:pos x="59" y="98"/>
                </a:cxn>
                <a:cxn ang="0">
                  <a:pos x="59" y="110"/>
                </a:cxn>
                <a:cxn ang="0">
                  <a:pos x="51" y="110"/>
                </a:cxn>
                <a:cxn ang="0">
                  <a:pos x="51" y="98"/>
                </a:cxn>
                <a:cxn ang="0">
                  <a:pos x="40" y="94"/>
                </a:cxn>
                <a:cxn ang="0">
                  <a:pos x="34" y="80"/>
                </a:cxn>
                <a:cxn ang="0">
                  <a:pos x="43" y="80"/>
                </a:cxn>
                <a:cxn ang="0">
                  <a:pos x="51" y="90"/>
                </a:cxn>
                <a:cxn ang="0">
                  <a:pos x="51" y="75"/>
                </a:cxn>
                <a:cxn ang="0">
                  <a:pos x="47" y="74"/>
                </a:cxn>
                <a:cxn ang="0">
                  <a:pos x="36" y="61"/>
                </a:cxn>
                <a:cxn ang="0">
                  <a:pos x="41" y="49"/>
                </a:cxn>
                <a:cxn ang="0">
                  <a:pos x="51" y="46"/>
                </a:cxn>
                <a:cxn ang="0">
                  <a:pos x="51" y="33"/>
                </a:cxn>
                <a:cxn ang="0">
                  <a:pos x="59" y="33"/>
                </a:cxn>
                <a:cxn ang="0">
                  <a:pos x="59" y="46"/>
                </a:cxn>
                <a:cxn ang="0">
                  <a:pos x="68" y="50"/>
                </a:cxn>
                <a:cxn ang="0">
                  <a:pos x="74" y="62"/>
                </a:cxn>
                <a:cxn ang="0">
                  <a:pos x="65" y="62"/>
                </a:cxn>
                <a:cxn ang="0">
                  <a:pos x="59" y="54"/>
                </a:cxn>
                <a:cxn ang="0">
                  <a:pos x="59" y="67"/>
                </a:cxn>
                <a:cxn ang="0">
                  <a:pos x="66" y="69"/>
                </a:cxn>
                <a:cxn ang="0">
                  <a:pos x="73" y="75"/>
                </a:cxn>
                <a:cxn ang="0">
                  <a:pos x="76" y="82"/>
                </a:cxn>
                <a:cxn ang="0">
                  <a:pos x="69" y="95"/>
                </a:cxn>
                <a:cxn ang="0">
                  <a:pos x="55" y="19"/>
                </a:cxn>
                <a:cxn ang="0">
                  <a:pos x="17" y="24"/>
                </a:cxn>
                <a:cxn ang="0">
                  <a:pos x="55" y="4"/>
                </a:cxn>
                <a:cxn ang="0">
                  <a:pos x="93" y="24"/>
                </a:cxn>
                <a:cxn ang="0">
                  <a:pos x="55" y="19"/>
                </a:cxn>
              </a:cxnLst>
              <a:rect l="0" t="0" r="r" b="b"/>
              <a:pathLst>
                <a:path w="109" h="129">
                  <a:moveTo>
                    <a:pt x="55" y="0"/>
                  </a:moveTo>
                  <a:cubicBezTo>
                    <a:pt x="25" y="0"/>
                    <a:pt x="0" y="24"/>
                    <a:pt x="0" y="54"/>
                  </a:cubicBezTo>
                  <a:cubicBezTo>
                    <a:pt x="0" y="67"/>
                    <a:pt x="5" y="78"/>
                    <a:pt x="12" y="87"/>
                  </a:cubicBezTo>
                  <a:cubicBezTo>
                    <a:pt x="16" y="93"/>
                    <a:pt x="30" y="115"/>
                    <a:pt x="32" y="129"/>
                  </a:cubicBezTo>
                  <a:cubicBezTo>
                    <a:pt x="34" y="129"/>
                    <a:pt x="34" y="129"/>
                    <a:pt x="34" y="129"/>
                  </a:cubicBezTo>
                  <a:cubicBezTo>
                    <a:pt x="42" y="129"/>
                    <a:pt x="42" y="129"/>
                    <a:pt x="42" y="129"/>
                  </a:cubicBezTo>
                  <a:cubicBezTo>
                    <a:pt x="65" y="129"/>
                    <a:pt x="65" y="129"/>
                    <a:pt x="65" y="129"/>
                  </a:cubicBezTo>
                  <a:cubicBezTo>
                    <a:pt x="75" y="129"/>
                    <a:pt x="75" y="129"/>
                    <a:pt x="75" y="129"/>
                  </a:cubicBezTo>
                  <a:cubicBezTo>
                    <a:pt x="77" y="129"/>
                    <a:pt x="77" y="129"/>
                    <a:pt x="77" y="129"/>
                  </a:cubicBezTo>
                  <a:cubicBezTo>
                    <a:pt x="79" y="115"/>
                    <a:pt x="93" y="93"/>
                    <a:pt x="97" y="87"/>
                  </a:cubicBezTo>
                  <a:cubicBezTo>
                    <a:pt x="105" y="78"/>
                    <a:pt x="109" y="67"/>
                    <a:pt x="109" y="54"/>
                  </a:cubicBezTo>
                  <a:cubicBezTo>
                    <a:pt x="109" y="24"/>
                    <a:pt x="85" y="0"/>
                    <a:pt x="55" y="0"/>
                  </a:cubicBezTo>
                  <a:close/>
                  <a:moveTo>
                    <a:pt x="69" y="95"/>
                  </a:moveTo>
                  <a:cubicBezTo>
                    <a:pt x="66" y="97"/>
                    <a:pt x="63" y="98"/>
                    <a:pt x="59" y="98"/>
                  </a:cubicBezTo>
                  <a:cubicBezTo>
                    <a:pt x="59" y="110"/>
                    <a:pt x="59" y="110"/>
                    <a:pt x="59" y="110"/>
                  </a:cubicBezTo>
                  <a:cubicBezTo>
                    <a:pt x="51" y="110"/>
                    <a:pt x="51" y="110"/>
                    <a:pt x="51" y="110"/>
                  </a:cubicBezTo>
                  <a:cubicBezTo>
                    <a:pt x="51" y="98"/>
                    <a:pt x="51" y="98"/>
                    <a:pt x="51" y="98"/>
                  </a:cubicBezTo>
                  <a:cubicBezTo>
                    <a:pt x="46" y="98"/>
                    <a:pt x="43" y="96"/>
                    <a:pt x="40" y="94"/>
                  </a:cubicBezTo>
                  <a:cubicBezTo>
                    <a:pt x="36" y="91"/>
                    <a:pt x="34" y="86"/>
                    <a:pt x="34" y="80"/>
                  </a:cubicBezTo>
                  <a:cubicBezTo>
                    <a:pt x="43" y="80"/>
                    <a:pt x="43" y="80"/>
                    <a:pt x="43" y="80"/>
                  </a:cubicBezTo>
                  <a:cubicBezTo>
                    <a:pt x="43" y="85"/>
                    <a:pt x="46" y="89"/>
                    <a:pt x="51" y="90"/>
                  </a:cubicBezTo>
                  <a:cubicBezTo>
                    <a:pt x="51" y="75"/>
                    <a:pt x="51" y="75"/>
                    <a:pt x="51" y="75"/>
                  </a:cubicBezTo>
                  <a:cubicBezTo>
                    <a:pt x="50" y="74"/>
                    <a:pt x="48" y="74"/>
                    <a:pt x="47" y="74"/>
                  </a:cubicBezTo>
                  <a:cubicBezTo>
                    <a:pt x="39" y="72"/>
                    <a:pt x="36" y="67"/>
                    <a:pt x="36" y="61"/>
                  </a:cubicBezTo>
                  <a:cubicBezTo>
                    <a:pt x="36" y="56"/>
                    <a:pt x="37" y="52"/>
                    <a:pt x="41" y="49"/>
                  </a:cubicBezTo>
                  <a:cubicBezTo>
                    <a:pt x="44" y="47"/>
                    <a:pt x="47" y="46"/>
                    <a:pt x="51" y="46"/>
                  </a:cubicBezTo>
                  <a:cubicBezTo>
                    <a:pt x="51" y="33"/>
                    <a:pt x="51" y="33"/>
                    <a:pt x="51" y="33"/>
                  </a:cubicBezTo>
                  <a:cubicBezTo>
                    <a:pt x="59" y="33"/>
                    <a:pt x="59" y="33"/>
                    <a:pt x="59" y="33"/>
                  </a:cubicBezTo>
                  <a:cubicBezTo>
                    <a:pt x="59" y="46"/>
                    <a:pt x="59" y="46"/>
                    <a:pt x="59" y="46"/>
                  </a:cubicBezTo>
                  <a:cubicBezTo>
                    <a:pt x="62" y="46"/>
                    <a:pt x="66" y="48"/>
                    <a:pt x="68" y="50"/>
                  </a:cubicBezTo>
                  <a:cubicBezTo>
                    <a:pt x="72" y="53"/>
                    <a:pt x="74" y="57"/>
                    <a:pt x="74" y="62"/>
                  </a:cubicBezTo>
                  <a:cubicBezTo>
                    <a:pt x="65" y="62"/>
                    <a:pt x="65" y="62"/>
                    <a:pt x="65" y="62"/>
                  </a:cubicBezTo>
                  <a:cubicBezTo>
                    <a:pt x="64" y="58"/>
                    <a:pt x="62" y="55"/>
                    <a:pt x="59" y="54"/>
                  </a:cubicBezTo>
                  <a:cubicBezTo>
                    <a:pt x="59" y="67"/>
                    <a:pt x="59" y="67"/>
                    <a:pt x="59" y="67"/>
                  </a:cubicBezTo>
                  <a:cubicBezTo>
                    <a:pt x="61" y="68"/>
                    <a:pt x="63" y="69"/>
                    <a:pt x="66" y="69"/>
                  </a:cubicBezTo>
                  <a:cubicBezTo>
                    <a:pt x="69" y="70"/>
                    <a:pt x="71" y="72"/>
                    <a:pt x="73" y="75"/>
                  </a:cubicBezTo>
                  <a:cubicBezTo>
                    <a:pt x="75" y="77"/>
                    <a:pt x="76" y="80"/>
                    <a:pt x="76" y="82"/>
                  </a:cubicBezTo>
                  <a:cubicBezTo>
                    <a:pt x="76" y="88"/>
                    <a:pt x="74" y="92"/>
                    <a:pt x="69" y="95"/>
                  </a:cubicBezTo>
                  <a:close/>
                  <a:moveTo>
                    <a:pt x="55" y="19"/>
                  </a:moveTo>
                  <a:cubicBezTo>
                    <a:pt x="41" y="19"/>
                    <a:pt x="27" y="21"/>
                    <a:pt x="17" y="24"/>
                  </a:cubicBezTo>
                  <a:cubicBezTo>
                    <a:pt x="25" y="12"/>
                    <a:pt x="39" y="4"/>
                    <a:pt x="55" y="4"/>
                  </a:cubicBezTo>
                  <a:cubicBezTo>
                    <a:pt x="71" y="4"/>
                    <a:pt x="85" y="12"/>
                    <a:pt x="93" y="24"/>
                  </a:cubicBezTo>
                  <a:cubicBezTo>
                    <a:pt x="82" y="21"/>
                    <a:pt x="69" y="19"/>
                    <a:pt x="55" y="1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3" name="Freeform 9">
            <a:extLst>
              <a:ext uri="{FF2B5EF4-FFF2-40B4-BE49-F238E27FC236}">
                <a16:creationId xmlns:a16="http://schemas.microsoft.com/office/drawing/2014/main" id="{B7570E38-B519-456F-92B5-20FB8EEF895B}"/>
              </a:ext>
            </a:extLst>
          </p:cNvPr>
          <p:cNvSpPr>
            <a:spLocks noChangeAspect="1" noEditPoints="1"/>
          </p:cNvSpPr>
          <p:nvPr/>
        </p:nvSpPr>
        <p:spPr bwMode="auto">
          <a:xfrm>
            <a:off x="7754379" y="2641371"/>
            <a:ext cx="548640" cy="383749"/>
          </a:xfrm>
          <a:custGeom>
            <a:avLst/>
            <a:gdLst>
              <a:gd name="T0" fmla="*/ 71 w 144"/>
              <a:gd name="T1" fmla="*/ 67 h 100"/>
              <a:gd name="T2" fmla="*/ 83 w 144"/>
              <a:gd name="T3" fmla="*/ 99 h 100"/>
              <a:gd name="T4" fmla="*/ 83 w 144"/>
              <a:gd name="T5" fmla="*/ 100 h 100"/>
              <a:gd name="T6" fmla="*/ 84 w 144"/>
              <a:gd name="T7" fmla="*/ 100 h 100"/>
              <a:gd name="T8" fmla="*/ 103 w 144"/>
              <a:gd name="T9" fmla="*/ 100 h 100"/>
              <a:gd name="T10" fmla="*/ 104 w 144"/>
              <a:gd name="T11" fmla="*/ 99 h 100"/>
              <a:gd name="T12" fmla="*/ 88 w 144"/>
              <a:gd name="T13" fmla="*/ 54 h 100"/>
              <a:gd name="T14" fmla="*/ 71 w 144"/>
              <a:gd name="T15" fmla="*/ 67 h 100"/>
              <a:gd name="T16" fmla="*/ 143 w 144"/>
              <a:gd name="T17" fmla="*/ 31 h 100"/>
              <a:gd name="T18" fmla="*/ 114 w 144"/>
              <a:gd name="T19" fmla="*/ 1 h 100"/>
              <a:gd name="T20" fmla="*/ 113 w 144"/>
              <a:gd name="T21" fmla="*/ 1 h 100"/>
              <a:gd name="T22" fmla="*/ 112 w 144"/>
              <a:gd name="T23" fmla="*/ 2 h 100"/>
              <a:gd name="T24" fmla="*/ 112 w 144"/>
              <a:gd name="T25" fmla="*/ 18 h 100"/>
              <a:gd name="T26" fmla="*/ 69 w 144"/>
              <a:gd name="T27" fmla="*/ 31 h 100"/>
              <a:gd name="T28" fmla="*/ 50 w 144"/>
              <a:gd name="T29" fmla="*/ 48 h 100"/>
              <a:gd name="T30" fmla="*/ 32 w 144"/>
              <a:gd name="T31" fmla="*/ 99 h 100"/>
              <a:gd name="T32" fmla="*/ 33 w 144"/>
              <a:gd name="T33" fmla="*/ 100 h 100"/>
              <a:gd name="T34" fmla="*/ 55 w 144"/>
              <a:gd name="T35" fmla="*/ 100 h 100"/>
              <a:gd name="T36" fmla="*/ 56 w 144"/>
              <a:gd name="T37" fmla="*/ 100 h 100"/>
              <a:gd name="T38" fmla="*/ 56 w 144"/>
              <a:gd name="T39" fmla="*/ 99 h 100"/>
              <a:gd name="T40" fmla="*/ 69 w 144"/>
              <a:gd name="T41" fmla="*/ 63 h 100"/>
              <a:gd name="T42" fmla="*/ 89 w 144"/>
              <a:gd name="T43" fmla="*/ 48 h 100"/>
              <a:gd name="T44" fmla="*/ 112 w 144"/>
              <a:gd name="T45" fmla="*/ 43 h 100"/>
              <a:gd name="T46" fmla="*/ 112 w 144"/>
              <a:gd name="T47" fmla="*/ 61 h 100"/>
              <a:gd name="T48" fmla="*/ 113 w 144"/>
              <a:gd name="T49" fmla="*/ 62 h 100"/>
              <a:gd name="T50" fmla="*/ 114 w 144"/>
              <a:gd name="T51" fmla="*/ 62 h 100"/>
              <a:gd name="T52" fmla="*/ 143 w 144"/>
              <a:gd name="T53" fmla="*/ 32 h 100"/>
              <a:gd name="T54" fmla="*/ 143 w 144"/>
              <a:gd name="T55" fmla="*/ 31 h 100"/>
              <a:gd name="T56" fmla="*/ 66 w 144"/>
              <a:gd name="T57" fmla="*/ 28 h 100"/>
              <a:gd name="T58" fmla="*/ 28 w 144"/>
              <a:gd name="T59" fmla="*/ 16 h 100"/>
              <a:gd name="T60" fmla="*/ 28 w 144"/>
              <a:gd name="T61" fmla="*/ 2 h 100"/>
              <a:gd name="T62" fmla="*/ 28 w 144"/>
              <a:gd name="T63" fmla="*/ 1 h 100"/>
              <a:gd name="T64" fmla="*/ 27 w 144"/>
              <a:gd name="T65" fmla="*/ 1 h 100"/>
              <a:gd name="T66" fmla="*/ 0 w 144"/>
              <a:gd name="T67" fmla="*/ 27 h 100"/>
              <a:gd name="T68" fmla="*/ 0 w 144"/>
              <a:gd name="T69" fmla="*/ 29 h 100"/>
              <a:gd name="T70" fmla="*/ 27 w 144"/>
              <a:gd name="T71" fmla="*/ 55 h 100"/>
              <a:gd name="T72" fmla="*/ 28 w 144"/>
              <a:gd name="T73" fmla="*/ 55 h 100"/>
              <a:gd name="T74" fmla="*/ 28 w 144"/>
              <a:gd name="T75" fmla="*/ 54 h 100"/>
              <a:gd name="T76" fmla="*/ 28 w 144"/>
              <a:gd name="T77" fmla="*/ 38 h 100"/>
              <a:gd name="T78" fmla="*/ 49 w 144"/>
              <a:gd name="T79" fmla="*/ 43 h 100"/>
              <a:gd name="T80" fmla="*/ 66 w 144"/>
              <a:gd name="T81" fmla="*/ 28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4" h="100">
                <a:moveTo>
                  <a:pt x="71" y="67"/>
                </a:moveTo>
                <a:cubicBezTo>
                  <a:pt x="78" y="75"/>
                  <a:pt x="83" y="87"/>
                  <a:pt x="83" y="99"/>
                </a:cubicBezTo>
                <a:cubicBezTo>
                  <a:pt x="83" y="99"/>
                  <a:pt x="83" y="99"/>
                  <a:pt x="83" y="100"/>
                </a:cubicBezTo>
                <a:cubicBezTo>
                  <a:pt x="83" y="100"/>
                  <a:pt x="84" y="100"/>
                  <a:pt x="84" y="100"/>
                </a:cubicBezTo>
                <a:cubicBezTo>
                  <a:pt x="103" y="100"/>
                  <a:pt x="103" y="100"/>
                  <a:pt x="103" y="100"/>
                </a:cubicBezTo>
                <a:cubicBezTo>
                  <a:pt x="104" y="100"/>
                  <a:pt x="104" y="99"/>
                  <a:pt x="104" y="99"/>
                </a:cubicBezTo>
                <a:cubicBezTo>
                  <a:pt x="104" y="82"/>
                  <a:pt x="98" y="66"/>
                  <a:pt x="88" y="54"/>
                </a:cubicBezTo>
                <a:cubicBezTo>
                  <a:pt x="82" y="57"/>
                  <a:pt x="76" y="61"/>
                  <a:pt x="71" y="67"/>
                </a:cubicBezTo>
                <a:close/>
                <a:moveTo>
                  <a:pt x="143" y="31"/>
                </a:moveTo>
                <a:cubicBezTo>
                  <a:pt x="114" y="1"/>
                  <a:pt x="114" y="1"/>
                  <a:pt x="114" y="1"/>
                </a:cubicBezTo>
                <a:cubicBezTo>
                  <a:pt x="113" y="1"/>
                  <a:pt x="113" y="0"/>
                  <a:pt x="113" y="1"/>
                </a:cubicBezTo>
                <a:cubicBezTo>
                  <a:pt x="112" y="1"/>
                  <a:pt x="112" y="1"/>
                  <a:pt x="112" y="2"/>
                </a:cubicBezTo>
                <a:cubicBezTo>
                  <a:pt x="112" y="18"/>
                  <a:pt x="112" y="18"/>
                  <a:pt x="112" y="18"/>
                </a:cubicBezTo>
                <a:cubicBezTo>
                  <a:pt x="96" y="18"/>
                  <a:pt x="82" y="23"/>
                  <a:pt x="69" y="31"/>
                </a:cubicBezTo>
                <a:cubicBezTo>
                  <a:pt x="62" y="36"/>
                  <a:pt x="56" y="41"/>
                  <a:pt x="50" y="48"/>
                </a:cubicBezTo>
                <a:cubicBezTo>
                  <a:pt x="39" y="62"/>
                  <a:pt x="32" y="80"/>
                  <a:pt x="32" y="99"/>
                </a:cubicBezTo>
                <a:cubicBezTo>
                  <a:pt x="32" y="99"/>
                  <a:pt x="32" y="100"/>
                  <a:pt x="33" y="100"/>
                </a:cubicBezTo>
                <a:cubicBezTo>
                  <a:pt x="55" y="100"/>
                  <a:pt x="55" y="100"/>
                  <a:pt x="55" y="100"/>
                </a:cubicBezTo>
                <a:cubicBezTo>
                  <a:pt x="55" y="100"/>
                  <a:pt x="56" y="100"/>
                  <a:pt x="56" y="100"/>
                </a:cubicBezTo>
                <a:cubicBezTo>
                  <a:pt x="56" y="100"/>
                  <a:pt x="56" y="99"/>
                  <a:pt x="56" y="99"/>
                </a:cubicBezTo>
                <a:cubicBezTo>
                  <a:pt x="56" y="85"/>
                  <a:pt x="61" y="73"/>
                  <a:pt x="69" y="63"/>
                </a:cubicBezTo>
                <a:cubicBezTo>
                  <a:pt x="75" y="57"/>
                  <a:pt x="81" y="51"/>
                  <a:pt x="89" y="48"/>
                </a:cubicBezTo>
                <a:cubicBezTo>
                  <a:pt x="96" y="45"/>
                  <a:pt x="104" y="43"/>
                  <a:pt x="112" y="43"/>
                </a:cubicBezTo>
                <a:cubicBezTo>
                  <a:pt x="112" y="61"/>
                  <a:pt x="112" y="61"/>
                  <a:pt x="112" y="61"/>
                </a:cubicBezTo>
                <a:cubicBezTo>
                  <a:pt x="112" y="61"/>
                  <a:pt x="112" y="62"/>
                  <a:pt x="113" y="62"/>
                </a:cubicBezTo>
                <a:cubicBezTo>
                  <a:pt x="113" y="62"/>
                  <a:pt x="113" y="62"/>
                  <a:pt x="114" y="62"/>
                </a:cubicBezTo>
                <a:cubicBezTo>
                  <a:pt x="143" y="32"/>
                  <a:pt x="143" y="32"/>
                  <a:pt x="143" y="32"/>
                </a:cubicBezTo>
                <a:cubicBezTo>
                  <a:pt x="144" y="32"/>
                  <a:pt x="144" y="31"/>
                  <a:pt x="143" y="31"/>
                </a:cubicBezTo>
                <a:close/>
                <a:moveTo>
                  <a:pt x="66" y="28"/>
                </a:moveTo>
                <a:cubicBezTo>
                  <a:pt x="55" y="21"/>
                  <a:pt x="42" y="17"/>
                  <a:pt x="28" y="16"/>
                </a:cubicBezTo>
                <a:cubicBezTo>
                  <a:pt x="28" y="2"/>
                  <a:pt x="28" y="2"/>
                  <a:pt x="28" y="2"/>
                </a:cubicBezTo>
                <a:cubicBezTo>
                  <a:pt x="28" y="1"/>
                  <a:pt x="28" y="1"/>
                  <a:pt x="28" y="1"/>
                </a:cubicBezTo>
                <a:cubicBezTo>
                  <a:pt x="27" y="1"/>
                  <a:pt x="27" y="1"/>
                  <a:pt x="27" y="1"/>
                </a:cubicBezTo>
                <a:cubicBezTo>
                  <a:pt x="0" y="27"/>
                  <a:pt x="0" y="27"/>
                  <a:pt x="0" y="27"/>
                </a:cubicBezTo>
                <a:cubicBezTo>
                  <a:pt x="0" y="28"/>
                  <a:pt x="0" y="28"/>
                  <a:pt x="0" y="29"/>
                </a:cubicBezTo>
                <a:cubicBezTo>
                  <a:pt x="27" y="55"/>
                  <a:pt x="27" y="55"/>
                  <a:pt x="27" y="55"/>
                </a:cubicBezTo>
                <a:cubicBezTo>
                  <a:pt x="27" y="55"/>
                  <a:pt x="27" y="56"/>
                  <a:pt x="28" y="55"/>
                </a:cubicBezTo>
                <a:cubicBezTo>
                  <a:pt x="28" y="55"/>
                  <a:pt x="28" y="55"/>
                  <a:pt x="28" y="54"/>
                </a:cubicBezTo>
                <a:cubicBezTo>
                  <a:pt x="28" y="38"/>
                  <a:pt x="28" y="38"/>
                  <a:pt x="28" y="38"/>
                </a:cubicBezTo>
                <a:cubicBezTo>
                  <a:pt x="36" y="38"/>
                  <a:pt x="43" y="40"/>
                  <a:pt x="49" y="43"/>
                </a:cubicBezTo>
                <a:cubicBezTo>
                  <a:pt x="54" y="37"/>
                  <a:pt x="60" y="32"/>
                  <a:pt x="66" y="28"/>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4" name="TextBox 103">
            <a:extLst>
              <a:ext uri="{FF2B5EF4-FFF2-40B4-BE49-F238E27FC236}">
                <a16:creationId xmlns:a16="http://schemas.microsoft.com/office/drawing/2014/main" id="{0A338427-AE06-4793-9384-7C8D467EAC72}"/>
              </a:ext>
            </a:extLst>
          </p:cNvPr>
          <p:cNvSpPr txBox="1"/>
          <p:nvPr/>
        </p:nvSpPr>
        <p:spPr>
          <a:xfrm>
            <a:off x="1938907" y="3216007"/>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5" name="TextBox 104">
            <a:extLst>
              <a:ext uri="{FF2B5EF4-FFF2-40B4-BE49-F238E27FC236}">
                <a16:creationId xmlns:a16="http://schemas.microsoft.com/office/drawing/2014/main" id="{DB73D83A-B090-4F83-AD3C-480C51DAE470}"/>
              </a:ext>
            </a:extLst>
          </p:cNvPr>
          <p:cNvSpPr txBox="1"/>
          <p:nvPr/>
        </p:nvSpPr>
        <p:spPr>
          <a:xfrm>
            <a:off x="3823827" y="3216007"/>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6" name="TextBox 105">
            <a:extLst>
              <a:ext uri="{FF2B5EF4-FFF2-40B4-BE49-F238E27FC236}">
                <a16:creationId xmlns:a16="http://schemas.microsoft.com/office/drawing/2014/main" id="{DCF48745-ACFB-46F5-B993-127329443747}"/>
              </a:ext>
            </a:extLst>
          </p:cNvPr>
          <p:cNvSpPr txBox="1"/>
          <p:nvPr/>
        </p:nvSpPr>
        <p:spPr>
          <a:xfrm>
            <a:off x="5414756" y="3216006"/>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7" name="TextBox 106">
            <a:extLst>
              <a:ext uri="{FF2B5EF4-FFF2-40B4-BE49-F238E27FC236}">
                <a16:creationId xmlns:a16="http://schemas.microsoft.com/office/drawing/2014/main" id="{0F7A8340-6D1A-4E39-B48B-A1DB7EFBF390}"/>
              </a:ext>
            </a:extLst>
          </p:cNvPr>
          <p:cNvSpPr txBox="1"/>
          <p:nvPr/>
        </p:nvSpPr>
        <p:spPr>
          <a:xfrm>
            <a:off x="7125451" y="3216006"/>
            <a:ext cx="1660173" cy="246221"/>
          </a:xfrm>
          <a:prstGeom prst="rect">
            <a:avLst/>
          </a:prstGeom>
          <a:noFill/>
        </p:spPr>
        <p:txBody>
          <a:bodyPr wrap="square" lIns="0" tIns="0" rIns="0" bIns="0" rtlCol="0" anchor="t">
            <a:spAutoFit/>
          </a:bodyPr>
          <a:lstStyle/>
          <a:p>
            <a:pPr algn="ctr"/>
            <a:r>
              <a:rPr lang="en-US" sz="1600" b="1" dirty="0">
                <a:solidFill>
                  <a:schemeClr val="bg1"/>
                </a:solidFill>
                <a:latin typeface="Candara" panose="020E0502030303020204" pitchFamily="34" charset="0"/>
              </a:rPr>
              <a:t>Lorem Ipsum</a:t>
            </a:r>
          </a:p>
        </p:txBody>
      </p:sp>
      <p:sp>
        <p:nvSpPr>
          <p:cNvPr id="109" name="TextBox 108">
            <a:extLst>
              <a:ext uri="{FF2B5EF4-FFF2-40B4-BE49-F238E27FC236}">
                <a16:creationId xmlns:a16="http://schemas.microsoft.com/office/drawing/2014/main" id="{954FBE7A-2317-4651-B919-5A1696BD5E1C}"/>
              </a:ext>
            </a:extLst>
          </p:cNvPr>
          <p:cNvSpPr txBox="1"/>
          <p:nvPr/>
        </p:nvSpPr>
        <p:spPr>
          <a:xfrm>
            <a:off x="8976250" y="3080502"/>
            <a:ext cx="1660173" cy="276999"/>
          </a:xfrm>
          <a:prstGeom prst="rect">
            <a:avLst/>
          </a:prstGeom>
          <a:noFill/>
        </p:spPr>
        <p:txBody>
          <a:bodyPr wrap="square" lIns="0" tIns="0" rIns="0" bIns="0" rtlCol="0" anchor="t">
            <a:spAutoFit/>
          </a:bodyPr>
          <a:lstStyle/>
          <a:p>
            <a:pPr algn="ctr"/>
            <a:r>
              <a:rPr lang="en-US" b="1" dirty="0">
                <a:solidFill>
                  <a:schemeClr val="bg1"/>
                </a:solidFill>
                <a:latin typeface="Candara" panose="020E0502030303020204" pitchFamily="34" charset="0"/>
              </a:rPr>
              <a:t>Lorem Ipsum</a:t>
            </a:r>
          </a:p>
        </p:txBody>
      </p:sp>
      <p:sp>
        <p:nvSpPr>
          <p:cNvPr id="110" name="Freeform 101">
            <a:extLst>
              <a:ext uri="{FF2B5EF4-FFF2-40B4-BE49-F238E27FC236}">
                <a16:creationId xmlns:a16="http://schemas.microsoft.com/office/drawing/2014/main" id="{6B20956A-ACDF-4CB0-8306-E19F9F7D3668}"/>
              </a:ext>
            </a:extLst>
          </p:cNvPr>
          <p:cNvSpPr>
            <a:spLocks noChangeAspect="1" noEditPoints="1"/>
          </p:cNvSpPr>
          <p:nvPr/>
        </p:nvSpPr>
        <p:spPr bwMode="auto">
          <a:xfrm>
            <a:off x="9369646" y="2299949"/>
            <a:ext cx="790688" cy="73152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08" name="Picture 107">
            <a:hlinkClick r:id="rId2"/>
            <a:extLst>
              <a:ext uri="{FF2B5EF4-FFF2-40B4-BE49-F238E27FC236}">
                <a16:creationId xmlns:a16="http://schemas.microsoft.com/office/drawing/2014/main" id="{8AABADA5-13BC-433E-A6E1-B99D377941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6937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0-#ppt_w/2"/>
                                          </p:val>
                                        </p:tav>
                                        <p:tav tm="100000">
                                          <p:val>
                                            <p:strVal val="#ppt_x"/>
                                          </p:val>
                                        </p:tav>
                                      </p:tavLst>
                                    </p:anim>
                                    <p:anim calcmode="lin" valueType="num">
                                      <p:cBhvr additive="base">
                                        <p:cTn id="12" dur="50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nodeType="afterEffect">
                                  <p:stCondLst>
                                    <p:cond delay="0"/>
                                  </p:stCondLst>
                                  <p:childTnLst>
                                    <p:set>
                                      <p:cBhvr>
                                        <p:cTn id="15" dur="1" fill="hold">
                                          <p:stCondLst>
                                            <p:cond delay="0"/>
                                          </p:stCondLst>
                                        </p:cTn>
                                        <p:tgtEl>
                                          <p:spTgt spid="67"/>
                                        </p:tgtEl>
                                        <p:attrNameLst>
                                          <p:attrName>style.visibility</p:attrName>
                                        </p:attrNameLst>
                                      </p:cBhvr>
                                      <p:to>
                                        <p:strVal val="visible"/>
                                      </p:to>
                                    </p:set>
                                    <p:anim calcmode="lin" valueType="num">
                                      <p:cBhvr>
                                        <p:cTn id="16" dur="500" fill="hold"/>
                                        <p:tgtEl>
                                          <p:spTgt spid="67"/>
                                        </p:tgtEl>
                                        <p:attrNameLst>
                                          <p:attrName>ppt_w</p:attrName>
                                        </p:attrNameLst>
                                      </p:cBhvr>
                                      <p:tavLst>
                                        <p:tav tm="0">
                                          <p:val>
                                            <p:fltVal val="0"/>
                                          </p:val>
                                        </p:tav>
                                        <p:tav tm="100000">
                                          <p:val>
                                            <p:strVal val="#ppt_w"/>
                                          </p:val>
                                        </p:tav>
                                      </p:tavLst>
                                    </p:anim>
                                    <p:anim calcmode="lin" valueType="num">
                                      <p:cBhvr>
                                        <p:cTn id="17" dur="500" fill="hold"/>
                                        <p:tgtEl>
                                          <p:spTgt spid="67"/>
                                        </p:tgtEl>
                                        <p:attrNameLst>
                                          <p:attrName>ppt_h</p:attrName>
                                        </p:attrNameLst>
                                      </p:cBhvr>
                                      <p:tavLst>
                                        <p:tav tm="0">
                                          <p:val>
                                            <p:fltVal val="0"/>
                                          </p:val>
                                        </p:tav>
                                        <p:tav tm="100000">
                                          <p:val>
                                            <p:strVal val="#ppt_h"/>
                                          </p:val>
                                        </p:tav>
                                      </p:tavLst>
                                    </p:anim>
                                    <p:animEffect transition="in" filter="fade">
                                      <p:cBhvr>
                                        <p:cTn id="18" dur="500"/>
                                        <p:tgtEl>
                                          <p:spTgt spid="6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04"/>
                                        </p:tgtEl>
                                        <p:attrNameLst>
                                          <p:attrName>style.visibility</p:attrName>
                                        </p:attrNameLst>
                                      </p:cBhvr>
                                      <p:to>
                                        <p:strVal val="visible"/>
                                      </p:to>
                                    </p:set>
                                    <p:anim calcmode="lin" valueType="num">
                                      <p:cBhvr>
                                        <p:cTn id="21" dur="500" fill="hold"/>
                                        <p:tgtEl>
                                          <p:spTgt spid="104"/>
                                        </p:tgtEl>
                                        <p:attrNameLst>
                                          <p:attrName>ppt_w</p:attrName>
                                        </p:attrNameLst>
                                      </p:cBhvr>
                                      <p:tavLst>
                                        <p:tav tm="0">
                                          <p:val>
                                            <p:fltVal val="0"/>
                                          </p:val>
                                        </p:tav>
                                        <p:tav tm="100000">
                                          <p:val>
                                            <p:strVal val="#ppt_w"/>
                                          </p:val>
                                        </p:tav>
                                      </p:tavLst>
                                    </p:anim>
                                    <p:anim calcmode="lin" valueType="num">
                                      <p:cBhvr>
                                        <p:cTn id="22" dur="500" fill="hold"/>
                                        <p:tgtEl>
                                          <p:spTgt spid="104"/>
                                        </p:tgtEl>
                                        <p:attrNameLst>
                                          <p:attrName>ppt_h</p:attrName>
                                        </p:attrNameLst>
                                      </p:cBhvr>
                                      <p:tavLst>
                                        <p:tav tm="0">
                                          <p:val>
                                            <p:fltVal val="0"/>
                                          </p:val>
                                        </p:tav>
                                        <p:tav tm="100000">
                                          <p:val>
                                            <p:strVal val="#ppt_h"/>
                                          </p:val>
                                        </p:tav>
                                      </p:tavLst>
                                    </p:anim>
                                    <p:animEffect transition="in" filter="fade">
                                      <p:cBhvr>
                                        <p:cTn id="23" dur="500"/>
                                        <p:tgtEl>
                                          <p:spTgt spid="104"/>
                                        </p:tgtEl>
                                      </p:cBhvr>
                                    </p:animEffect>
                                  </p:childTnLst>
                                </p:cTn>
                              </p:par>
                            </p:childTnLst>
                          </p:cTn>
                        </p:par>
                        <p:par>
                          <p:cTn id="24" fill="hold">
                            <p:stCondLst>
                              <p:cond delay="1500"/>
                            </p:stCondLst>
                            <p:childTnLst>
                              <p:par>
                                <p:cTn id="25" presetID="22" presetClass="entr" presetSubtype="1"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ipe(up)">
                                      <p:cBhvr>
                                        <p:cTn id="27" dur="1000"/>
                                        <p:tgtEl>
                                          <p:spTgt spid="23"/>
                                        </p:tgtEl>
                                      </p:cBhvr>
                                    </p:animEffect>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0-#ppt_w/2"/>
                                          </p:val>
                                        </p:tav>
                                        <p:tav tm="100000">
                                          <p:val>
                                            <p:strVal val="#ppt_x"/>
                                          </p:val>
                                        </p:tav>
                                      </p:tavLst>
                                    </p:anim>
                                    <p:anim calcmode="lin" valueType="num">
                                      <p:cBhvr additive="base">
                                        <p:cTn id="32" dur="500" fill="hold"/>
                                        <p:tgtEl>
                                          <p:spTgt spid="2"/>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53" presetClass="entr" presetSubtype="16"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p:cTn id="36" dur="500" fill="hold"/>
                                        <p:tgtEl>
                                          <p:spTgt spid="26"/>
                                        </p:tgtEl>
                                        <p:attrNameLst>
                                          <p:attrName>ppt_w</p:attrName>
                                        </p:attrNameLst>
                                      </p:cBhvr>
                                      <p:tavLst>
                                        <p:tav tm="0">
                                          <p:val>
                                            <p:fltVal val="0"/>
                                          </p:val>
                                        </p:tav>
                                        <p:tav tm="100000">
                                          <p:val>
                                            <p:strVal val="#ppt_w"/>
                                          </p:val>
                                        </p:tav>
                                      </p:tavLst>
                                    </p:anim>
                                    <p:anim calcmode="lin" valueType="num">
                                      <p:cBhvr>
                                        <p:cTn id="37" dur="500" fill="hold"/>
                                        <p:tgtEl>
                                          <p:spTgt spid="26"/>
                                        </p:tgtEl>
                                        <p:attrNameLst>
                                          <p:attrName>ppt_h</p:attrName>
                                        </p:attrNameLst>
                                      </p:cBhvr>
                                      <p:tavLst>
                                        <p:tav tm="0">
                                          <p:val>
                                            <p:fltVal val="0"/>
                                          </p:val>
                                        </p:tav>
                                        <p:tav tm="100000">
                                          <p:val>
                                            <p:strVal val="#ppt_h"/>
                                          </p:val>
                                        </p:tav>
                                      </p:tavLst>
                                    </p:anim>
                                    <p:animEffect transition="in" filter="fade">
                                      <p:cBhvr>
                                        <p:cTn id="38" dur="500"/>
                                        <p:tgtEl>
                                          <p:spTgt spid="26"/>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05"/>
                                        </p:tgtEl>
                                        <p:attrNameLst>
                                          <p:attrName>style.visibility</p:attrName>
                                        </p:attrNameLst>
                                      </p:cBhvr>
                                      <p:to>
                                        <p:strVal val="visible"/>
                                      </p:to>
                                    </p:set>
                                    <p:anim calcmode="lin" valueType="num">
                                      <p:cBhvr>
                                        <p:cTn id="41" dur="500" fill="hold"/>
                                        <p:tgtEl>
                                          <p:spTgt spid="105"/>
                                        </p:tgtEl>
                                        <p:attrNameLst>
                                          <p:attrName>ppt_w</p:attrName>
                                        </p:attrNameLst>
                                      </p:cBhvr>
                                      <p:tavLst>
                                        <p:tav tm="0">
                                          <p:val>
                                            <p:fltVal val="0"/>
                                          </p:val>
                                        </p:tav>
                                        <p:tav tm="100000">
                                          <p:val>
                                            <p:strVal val="#ppt_w"/>
                                          </p:val>
                                        </p:tav>
                                      </p:tavLst>
                                    </p:anim>
                                    <p:anim calcmode="lin" valueType="num">
                                      <p:cBhvr>
                                        <p:cTn id="42" dur="500" fill="hold"/>
                                        <p:tgtEl>
                                          <p:spTgt spid="105"/>
                                        </p:tgtEl>
                                        <p:attrNameLst>
                                          <p:attrName>ppt_h</p:attrName>
                                        </p:attrNameLst>
                                      </p:cBhvr>
                                      <p:tavLst>
                                        <p:tav tm="0">
                                          <p:val>
                                            <p:fltVal val="0"/>
                                          </p:val>
                                        </p:tav>
                                        <p:tav tm="100000">
                                          <p:val>
                                            <p:strVal val="#ppt_h"/>
                                          </p:val>
                                        </p:tav>
                                      </p:tavLst>
                                    </p:anim>
                                    <p:animEffect transition="in" filter="fade">
                                      <p:cBhvr>
                                        <p:cTn id="43" dur="500"/>
                                        <p:tgtEl>
                                          <p:spTgt spid="105"/>
                                        </p:tgtEl>
                                      </p:cBhvr>
                                    </p:animEffect>
                                  </p:childTnLst>
                                </p:cTn>
                              </p:par>
                            </p:childTnLst>
                          </p:cTn>
                        </p:par>
                        <p:par>
                          <p:cTn id="44" fill="hold">
                            <p:stCondLst>
                              <p:cond delay="3500"/>
                            </p:stCondLst>
                            <p:childTnLst>
                              <p:par>
                                <p:cTn id="45" presetID="22" presetClass="entr" presetSubtype="1" fill="hold"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1000"/>
                                        <p:tgtEl>
                                          <p:spTgt spid="14"/>
                                        </p:tgtEl>
                                      </p:cBhvr>
                                    </p:animEffect>
                                  </p:childTnLst>
                                </p:cTn>
                              </p:par>
                            </p:childTnLst>
                          </p:cTn>
                        </p:par>
                        <p:par>
                          <p:cTn id="48" fill="hold">
                            <p:stCondLst>
                              <p:cond delay="4500"/>
                            </p:stCondLst>
                            <p:childTnLst>
                              <p:par>
                                <p:cTn id="49" presetID="2" presetClass="entr" presetSubtype="8" fill="hold" grpId="0"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additive="base">
                                        <p:cTn id="51" dur="500" fill="hold"/>
                                        <p:tgtEl>
                                          <p:spTgt spid="8"/>
                                        </p:tgtEl>
                                        <p:attrNameLst>
                                          <p:attrName>ppt_x</p:attrName>
                                        </p:attrNameLst>
                                      </p:cBhvr>
                                      <p:tavLst>
                                        <p:tav tm="0">
                                          <p:val>
                                            <p:strVal val="0-#ppt_w/2"/>
                                          </p:val>
                                        </p:tav>
                                        <p:tav tm="100000">
                                          <p:val>
                                            <p:strVal val="#ppt_x"/>
                                          </p:val>
                                        </p:tav>
                                      </p:tavLst>
                                    </p:anim>
                                    <p:anim calcmode="lin" valueType="num">
                                      <p:cBhvr additive="base">
                                        <p:cTn id="52" dur="500" fill="hold"/>
                                        <p:tgtEl>
                                          <p:spTgt spid="8"/>
                                        </p:tgtEl>
                                        <p:attrNameLst>
                                          <p:attrName>ppt_y</p:attrName>
                                        </p:attrNameLst>
                                      </p:cBhvr>
                                      <p:tavLst>
                                        <p:tav tm="0">
                                          <p:val>
                                            <p:strVal val="#ppt_y"/>
                                          </p:val>
                                        </p:tav>
                                        <p:tav tm="100000">
                                          <p:val>
                                            <p:strVal val="#ppt_y"/>
                                          </p:val>
                                        </p:tav>
                                      </p:tavLst>
                                    </p:anim>
                                  </p:childTnLst>
                                </p:cTn>
                              </p:par>
                            </p:childTnLst>
                          </p:cTn>
                        </p:par>
                        <p:par>
                          <p:cTn id="53" fill="hold">
                            <p:stCondLst>
                              <p:cond delay="5000"/>
                            </p:stCondLst>
                            <p:childTnLst>
                              <p:par>
                                <p:cTn id="54" presetID="53" presetClass="entr" presetSubtype="16" fill="hold"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childTnLst>
                          </p:cTn>
                        </p:par>
                        <p:par>
                          <p:cTn id="59" fill="hold">
                            <p:stCondLst>
                              <p:cond delay="5500"/>
                            </p:stCondLst>
                            <p:childTnLst>
                              <p:par>
                                <p:cTn id="60" presetID="53" presetClass="entr" presetSubtype="16" fill="hold" grpId="0" nodeType="afterEffect">
                                  <p:stCondLst>
                                    <p:cond delay="0"/>
                                  </p:stCondLst>
                                  <p:childTnLst>
                                    <p:set>
                                      <p:cBhvr>
                                        <p:cTn id="61" dur="1" fill="hold">
                                          <p:stCondLst>
                                            <p:cond delay="0"/>
                                          </p:stCondLst>
                                        </p:cTn>
                                        <p:tgtEl>
                                          <p:spTgt spid="106"/>
                                        </p:tgtEl>
                                        <p:attrNameLst>
                                          <p:attrName>style.visibility</p:attrName>
                                        </p:attrNameLst>
                                      </p:cBhvr>
                                      <p:to>
                                        <p:strVal val="visible"/>
                                      </p:to>
                                    </p:set>
                                    <p:anim calcmode="lin" valueType="num">
                                      <p:cBhvr>
                                        <p:cTn id="62" dur="500" fill="hold"/>
                                        <p:tgtEl>
                                          <p:spTgt spid="106"/>
                                        </p:tgtEl>
                                        <p:attrNameLst>
                                          <p:attrName>ppt_w</p:attrName>
                                        </p:attrNameLst>
                                      </p:cBhvr>
                                      <p:tavLst>
                                        <p:tav tm="0">
                                          <p:val>
                                            <p:fltVal val="0"/>
                                          </p:val>
                                        </p:tav>
                                        <p:tav tm="100000">
                                          <p:val>
                                            <p:strVal val="#ppt_w"/>
                                          </p:val>
                                        </p:tav>
                                      </p:tavLst>
                                    </p:anim>
                                    <p:anim calcmode="lin" valueType="num">
                                      <p:cBhvr>
                                        <p:cTn id="63" dur="500" fill="hold"/>
                                        <p:tgtEl>
                                          <p:spTgt spid="106"/>
                                        </p:tgtEl>
                                        <p:attrNameLst>
                                          <p:attrName>ppt_h</p:attrName>
                                        </p:attrNameLst>
                                      </p:cBhvr>
                                      <p:tavLst>
                                        <p:tav tm="0">
                                          <p:val>
                                            <p:fltVal val="0"/>
                                          </p:val>
                                        </p:tav>
                                        <p:tav tm="100000">
                                          <p:val>
                                            <p:strVal val="#ppt_h"/>
                                          </p:val>
                                        </p:tav>
                                      </p:tavLst>
                                    </p:anim>
                                    <p:animEffect transition="in" filter="fade">
                                      <p:cBhvr>
                                        <p:cTn id="64" dur="500"/>
                                        <p:tgtEl>
                                          <p:spTgt spid="106"/>
                                        </p:tgtEl>
                                      </p:cBhvr>
                                    </p:animEffect>
                                  </p:childTnLst>
                                </p:cTn>
                              </p:par>
                            </p:childTnLst>
                          </p:cTn>
                        </p:par>
                        <p:par>
                          <p:cTn id="65" fill="hold">
                            <p:stCondLst>
                              <p:cond delay="6000"/>
                            </p:stCondLst>
                            <p:childTnLst>
                              <p:par>
                                <p:cTn id="66" presetID="22" presetClass="entr" presetSubtype="1" fill="hold" nodeType="afterEffect">
                                  <p:stCondLst>
                                    <p:cond delay="0"/>
                                  </p:stCondLst>
                                  <p:childTnLst>
                                    <p:set>
                                      <p:cBhvr>
                                        <p:cTn id="67" dur="1" fill="hold">
                                          <p:stCondLst>
                                            <p:cond delay="0"/>
                                          </p:stCondLst>
                                        </p:cTn>
                                        <p:tgtEl>
                                          <p:spTgt spid="13"/>
                                        </p:tgtEl>
                                        <p:attrNameLst>
                                          <p:attrName>style.visibility</p:attrName>
                                        </p:attrNameLst>
                                      </p:cBhvr>
                                      <p:to>
                                        <p:strVal val="visible"/>
                                      </p:to>
                                    </p:set>
                                    <p:animEffect transition="in" filter="wipe(up)">
                                      <p:cBhvr>
                                        <p:cTn id="68" dur="1000"/>
                                        <p:tgtEl>
                                          <p:spTgt spid="13"/>
                                        </p:tgtEl>
                                      </p:cBhvr>
                                    </p:animEffect>
                                  </p:childTnLst>
                                </p:cTn>
                              </p:par>
                            </p:childTnLst>
                          </p:cTn>
                        </p:par>
                        <p:par>
                          <p:cTn id="69" fill="hold">
                            <p:stCondLst>
                              <p:cond delay="7000"/>
                            </p:stCondLst>
                            <p:childTnLst>
                              <p:par>
                                <p:cTn id="70" presetID="2" presetClass="entr" presetSubtype="8"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additive="base">
                                        <p:cTn id="72" dur="500" fill="hold"/>
                                        <p:tgtEl>
                                          <p:spTgt spid="9"/>
                                        </p:tgtEl>
                                        <p:attrNameLst>
                                          <p:attrName>ppt_x</p:attrName>
                                        </p:attrNameLst>
                                      </p:cBhvr>
                                      <p:tavLst>
                                        <p:tav tm="0">
                                          <p:val>
                                            <p:strVal val="0-#ppt_w/2"/>
                                          </p:val>
                                        </p:tav>
                                        <p:tav tm="100000">
                                          <p:val>
                                            <p:strVal val="#ppt_x"/>
                                          </p:val>
                                        </p:tav>
                                      </p:tavLst>
                                    </p:anim>
                                    <p:anim calcmode="lin" valueType="num">
                                      <p:cBhvr additive="base">
                                        <p:cTn id="73" dur="500" fill="hold"/>
                                        <p:tgtEl>
                                          <p:spTgt spid="9"/>
                                        </p:tgtEl>
                                        <p:attrNameLst>
                                          <p:attrName>ppt_y</p:attrName>
                                        </p:attrNameLst>
                                      </p:cBhvr>
                                      <p:tavLst>
                                        <p:tav tm="0">
                                          <p:val>
                                            <p:strVal val="#ppt_y"/>
                                          </p:val>
                                        </p:tav>
                                        <p:tav tm="100000">
                                          <p:val>
                                            <p:strVal val="#ppt_y"/>
                                          </p:val>
                                        </p:tav>
                                      </p:tavLst>
                                    </p:anim>
                                  </p:childTnLst>
                                </p:cTn>
                              </p:par>
                            </p:childTnLst>
                          </p:cTn>
                        </p:par>
                        <p:par>
                          <p:cTn id="74" fill="hold">
                            <p:stCondLst>
                              <p:cond delay="7500"/>
                            </p:stCondLst>
                            <p:childTnLst>
                              <p:par>
                                <p:cTn id="75" presetID="53" presetClass="entr" presetSubtype="16" fill="hold" grpId="0" nodeType="afterEffect">
                                  <p:stCondLst>
                                    <p:cond delay="0"/>
                                  </p:stCondLst>
                                  <p:childTnLst>
                                    <p:set>
                                      <p:cBhvr>
                                        <p:cTn id="76" dur="1" fill="hold">
                                          <p:stCondLst>
                                            <p:cond delay="0"/>
                                          </p:stCondLst>
                                        </p:cTn>
                                        <p:tgtEl>
                                          <p:spTgt spid="103"/>
                                        </p:tgtEl>
                                        <p:attrNameLst>
                                          <p:attrName>style.visibility</p:attrName>
                                        </p:attrNameLst>
                                      </p:cBhvr>
                                      <p:to>
                                        <p:strVal val="visible"/>
                                      </p:to>
                                    </p:set>
                                    <p:anim calcmode="lin" valueType="num">
                                      <p:cBhvr>
                                        <p:cTn id="77" dur="500" fill="hold"/>
                                        <p:tgtEl>
                                          <p:spTgt spid="103"/>
                                        </p:tgtEl>
                                        <p:attrNameLst>
                                          <p:attrName>ppt_w</p:attrName>
                                        </p:attrNameLst>
                                      </p:cBhvr>
                                      <p:tavLst>
                                        <p:tav tm="0">
                                          <p:val>
                                            <p:fltVal val="0"/>
                                          </p:val>
                                        </p:tav>
                                        <p:tav tm="100000">
                                          <p:val>
                                            <p:strVal val="#ppt_w"/>
                                          </p:val>
                                        </p:tav>
                                      </p:tavLst>
                                    </p:anim>
                                    <p:anim calcmode="lin" valueType="num">
                                      <p:cBhvr>
                                        <p:cTn id="78" dur="500" fill="hold"/>
                                        <p:tgtEl>
                                          <p:spTgt spid="103"/>
                                        </p:tgtEl>
                                        <p:attrNameLst>
                                          <p:attrName>ppt_h</p:attrName>
                                        </p:attrNameLst>
                                      </p:cBhvr>
                                      <p:tavLst>
                                        <p:tav tm="0">
                                          <p:val>
                                            <p:fltVal val="0"/>
                                          </p:val>
                                        </p:tav>
                                        <p:tav tm="100000">
                                          <p:val>
                                            <p:strVal val="#ppt_h"/>
                                          </p:val>
                                        </p:tav>
                                      </p:tavLst>
                                    </p:anim>
                                    <p:animEffect transition="in" filter="fade">
                                      <p:cBhvr>
                                        <p:cTn id="79" dur="500"/>
                                        <p:tgtEl>
                                          <p:spTgt spid="103"/>
                                        </p:tgtEl>
                                      </p:cBhvr>
                                    </p:animEffect>
                                  </p:childTnLst>
                                </p:cTn>
                              </p:par>
                            </p:childTnLst>
                          </p:cTn>
                        </p:par>
                        <p:par>
                          <p:cTn id="80" fill="hold">
                            <p:stCondLst>
                              <p:cond delay="8000"/>
                            </p:stCondLst>
                            <p:childTnLst>
                              <p:par>
                                <p:cTn id="81" presetID="53" presetClass="entr" presetSubtype="16" fill="hold" grpId="0" nodeType="afterEffect">
                                  <p:stCondLst>
                                    <p:cond delay="0"/>
                                  </p:stCondLst>
                                  <p:childTnLst>
                                    <p:set>
                                      <p:cBhvr>
                                        <p:cTn id="82" dur="1" fill="hold">
                                          <p:stCondLst>
                                            <p:cond delay="0"/>
                                          </p:stCondLst>
                                        </p:cTn>
                                        <p:tgtEl>
                                          <p:spTgt spid="107"/>
                                        </p:tgtEl>
                                        <p:attrNameLst>
                                          <p:attrName>style.visibility</p:attrName>
                                        </p:attrNameLst>
                                      </p:cBhvr>
                                      <p:to>
                                        <p:strVal val="visible"/>
                                      </p:to>
                                    </p:set>
                                    <p:anim calcmode="lin" valueType="num">
                                      <p:cBhvr>
                                        <p:cTn id="83" dur="500" fill="hold"/>
                                        <p:tgtEl>
                                          <p:spTgt spid="107"/>
                                        </p:tgtEl>
                                        <p:attrNameLst>
                                          <p:attrName>ppt_w</p:attrName>
                                        </p:attrNameLst>
                                      </p:cBhvr>
                                      <p:tavLst>
                                        <p:tav tm="0">
                                          <p:val>
                                            <p:fltVal val="0"/>
                                          </p:val>
                                        </p:tav>
                                        <p:tav tm="100000">
                                          <p:val>
                                            <p:strVal val="#ppt_w"/>
                                          </p:val>
                                        </p:tav>
                                      </p:tavLst>
                                    </p:anim>
                                    <p:anim calcmode="lin" valueType="num">
                                      <p:cBhvr>
                                        <p:cTn id="84" dur="500" fill="hold"/>
                                        <p:tgtEl>
                                          <p:spTgt spid="107"/>
                                        </p:tgtEl>
                                        <p:attrNameLst>
                                          <p:attrName>ppt_h</p:attrName>
                                        </p:attrNameLst>
                                      </p:cBhvr>
                                      <p:tavLst>
                                        <p:tav tm="0">
                                          <p:val>
                                            <p:fltVal val="0"/>
                                          </p:val>
                                        </p:tav>
                                        <p:tav tm="100000">
                                          <p:val>
                                            <p:strVal val="#ppt_h"/>
                                          </p:val>
                                        </p:tav>
                                      </p:tavLst>
                                    </p:anim>
                                    <p:animEffect transition="in" filter="fade">
                                      <p:cBhvr>
                                        <p:cTn id="85" dur="500"/>
                                        <p:tgtEl>
                                          <p:spTgt spid="107"/>
                                        </p:tgtEl>
                                      </p:cBhvr>
                                    </p:animEffect>
                                  </p:childTnLst>
                                </p:cTn>
                              </p:par>
                            </p:childTnLst>
                          </p:cTn>
                        </p:par>
                        <p:par>
                          <p:cTn id="86" fill="hold">
                            <p:stCondLst>
                              <p:cond delay="8500"/>
                            </p:stCondLst>
                            <p:childTnLst>
                              <p:par>
                                <p:cTn id="87" presetID="22" presetClass="entr" presetSubtype="1" fill="hold" nodeType="afterEffect">
                                  <p:stCondLst>
                                    <p:cond delay="0"/>
                                  </p:stCondLst>
                                  <p:childTnLst>
                                    <p:set>
                                      <p:cBhvr>
                                        <p:cTn id="88" dur="1" fill="hold">
                                          <p:stCondLst>
                                            <p:cond delay="0"/>
                                          </p:stCondLst>
                                        </p:cTn>
                                        <p:tgtEl>
                                          <p:spTgt spid="17"/>
                                        </p:tgtEl>
                                        <p:attrNameLst>
                                          <p:attrName>style.visibility</p:attrName>
                                        </p:attrNameLst>
                                      </p:cBhvr>
                                      <p:to>
                                        <p:strVal val="visible"/>
                                      </p:to>
                                    </p:set>
                                    <p:animEffect transition="in" filter="wipe(up)">
                                      <p:cBhvr>
                                        <p:cTn id="89" dur="1000"/>
                                        <p:tgtEl>
                                          <p:spTgt spid="17"/>
                                        </p:tgtEl>
                                      </p:cBhvr>
                                    </p:animEffect>
                                  </p:childTnLst>
                                </p:cTn>
                              </p:par>
                            </p:childTnLst>
                          </p:cTn>
                        </p:par>
                        <p:par>
                          <p:cTn id="90" fill="hold">
                            <p:stCondLst>
                              <p:cond delay="9500"/>
                            </p:stCondLst>
                            <p:childTnLst>
                              <p:par>
                                <p:cTn id="91" presetID="2" presetClass="entr" presetSubtype="2" fill="hold" grpId="0" nodeType="afterEffect">
                                  <p:stCondLst>
                                    <p:cond delay="0"/>
                                  </p:stCondLst>
                                  <p:childTnLst>
                                    <p:set>
                                      <p:cBhvr>
                                        <p:cTn id="92" dur="1" fill="hold">
                                          <p:stCondLst>
                                            <p:cond delay="0"/>
                                          </p:stCondLst>
                                        </p:cTn>
                                        <p:tgtEl>
                                          <p:spTgt spid="4"/>
                                        </p:tgtEl>
                                        <p:attrNameLst>
                                          <p:attrName>style.visibility</p:attrName>
                                        </p:attrNameLst>
                                      </p:cBhvr>
                                      <p:to>
                                        <p:strVal val="visible"/>
                                      </p:to>
                                    </p:set>
                                    <p:anim calcmode="lin" valueType="num">
                                      <p:cBhvr additive="base">
                                        <p:cTn id="93" dur="500" fill="hold"/>
                                        <p:tgtEl>
                                          <p:spTgt spid="4"/>
                                        </p:tgtEl>
                                        <p:attrNameLst>
                                          <p:attrName>ppt_x</p:attrName>
                                        </p:attrNameLst>
                                      </p:cBhvr>
                                      <p:tavLst>
                                        <p:tav tm="0">
                                          <p:val>
                                            <p:strVal val="1+#ppt_w/2"/>
                                          </p:val>
                                        </p:tav>
                                        <p:tav tm="100000">
                                          <p:val>
                                            <p:strVal val="#ppt_x"/>
                                          </p:val>
                                        </p:tav>
                                      </p:tavLst>
                                    </p:anim>
                                    <p:anim calcmode="lin" valueType="num">
                                      <p:cBhvr additive="base">
                                        <p:cTn id="94" dur="500" fill="hold"/>
                                        <p:tgtEl>
                                          <p:spTgt spid="4"/>
                                        </p:tgtEl>
                                        <p:attrNameLst>
                                          <p:attrName>ppt_y</p:attrName>
                                        </p:attrNameLst>
                                      </p:cBhvr>
                                      <p:tavLst>
                                        <p:tav tm="0">
                                          <p:val>
                                            <p:strVal val="#ppt_y"/>
                                          </p:val>
                                        </p:tav>
                                        <p:tav tm="100000">
                                          <p:val>
                                            <p:strVal val="#ppt_y"/>
                                          </p:val>
                                        </p:tav>
                                      </p:tavLst>
                                    </p:anim>
                                  </p:childTnLst>
                                </p:cTn>
                              </p:par>
                            </p:childTnLst>
                          </p:cTn>
                        </p:par>
                        <p:par>
                          <p:cTn id="95" fill="hold">
                            <p:stCondLst>
                              <p:cond delay="10000"/>
                            </p:stCondLst>
                            <p:childTnLst>
                              <p:par>
                                <p:cTn id="96" presetID="53" presetClass="entr" presetSubtype="16" fill="hold" grpId="0" nodeType="afterEffect">
                                  <p:stCondLst>
                                    <p:cond delay="0"/>
                                  </p:stCondLst>
                                  <p:childTnLst>
                                    <p:set>
                                      <p:cBhvr>
                                        <p:cTn id="97" dur="1" fill="hold">
                                          <p:stCondLst>
                                            <p:cond delay="0"/>
                                          </p:stCondLst>
                                        </p:cTn>
                                        <p:tgtEl>
                                          <p:spTgt spid="110"/>
                                        </p:tgtEl>
                                        <p:attrNameLst>
                                          <p:attrName>style.visibility</p:attrName>
                                        </p:attrNameLst>
                                      </p:cBhvr>
                                      <p:to>
                                        <p:strVal val="visible"/>
                                      </p:to>
                                    </p:set>
                                    <p:anim calcmode="lin" valueType="num">
                                      <p:cBhvr>
                                        <p:cTn id="98" dur="500" fill="hold"/>
                                        <p:tgtEl>
                                          <p:spTgt spid="110"/>
                                        </p:tgtEl>
                                        <p:attrNameLst>
                                          <p:attrName>ppt_w</p:attrName>
                                        </p:attrNameLst>
                                      </p:cBhvr>
                                      <p:tavLst>
                                        <p:tav tm="0">
                                          <p:val>
                                            <p:fltVal val="0"/>
                                          </p:val>
                                        </p:tav>
                                        <p:tav tm="100000">
                                          <p:val>
                                            <p:strVal val="#ppt_w"/>
                                          </p:val>
                                        </p:tav>
                                      </p:tavLst>
                                    </p:anim>
                                    <p:anim calcmode="lin" valueType="num">
                                      <p:cBhvr>
                                        <p:cTn id="99" dur="500" fill="hold"/>
                                        <p:tgtEl>
                                          <p:spTgt spid="110"/>
                                        </p:tgtEl>
                                        <p:attrNameLst>
                                          <p:attrName>ppt_h</p:attrName>
                                        </p:attrNameLst>
                                      </p:cBhvr>
                                      <p:tavLst>
                                        <p:tav tm="0">
                                          <p:val>
                                            <p:fltVal val="0"/>
                                          </p:val>
                                        </p:tav>
                                        <p:tav tm="100000">
                                          <p:val>
                                            <p:strVal val="#ppt_h"/>
                                          </p:val>
                                        </p:tav>
                                      </p:tavLst>
                                    </p:anim>
                                    <p:animEffect transition="in" filter="fade">
                                      <p:cBhvr>
                                        <p:cTn id="100" dur="500"/>
                                        <p:tgtEl>
                                          <p:spTgt spid="110"/>
                                        </p:tgtEl>
                                      </p:cBhvr>
                                    </p:animEffect>
                                  </p:childTnLst>
                                </p:cTn>
                              </p:par>
                            </p:childTnLst>
                          </p:cTn>
                        </p:par>
                        <p:par>
                          <p:cTn id="101" fill="hold">
                            <p:stCondLst>
                              <p:cond delay="10500"/>
                            </p:stCondLst>
                            <p:childTnLst>
                              <p:par>
                                <p:cTn id="102" presetID="53" presetClass="entr" presetSubtype="16" fill="hold" grpId="0" nodeType="afterEffect">
                                  <p:stCondLst>
                                    <p:cond delay="0"/>
                                  </p:stCondLst>
                                  <p:childTnLst>
                                    <p:set>
                                      <p:cBhvr>
                                        <p:cTn id="103" dur="1" fill="hold">
                                          <p:stCondLst>
                                            <p:cond delay="0"/>
                                          </p:stCondLst>
                                        </p:cTn>
                                        <p:tgtEl>
                                          <p:spTgt spid="109"/>
                                        </p:tgtEl>
                                        <p:attrNameLst>
                                          <p:attrName>style.visibility</p:attrName>
                                        </p:attrNameLst>
                                      </p:cBhvr>
                                      <p:to>
                                        <p:strVal val="visible"/>
                                      </p:to>
                                    </p:set>
                                    <p:anim calcmode="lin" valueType="num">
                                      <p:cBhvr>
                                        <p:cTn id="104" dur="500" fill="hold"/>
                                        <p:tgtEl>
                                          <p:spTgt spid="109"/>
                                        </p:tgtEl>
                                        <p:attrNameLst>
                                          <p:attrName>ppt_w</p:attrName>
                                        </p:attrNameLst>
                                      </p:cBhvr>
                                      <p:tavLst>
                                        <p:tav tm="0">
                                          <p:val>
                                            <p:fltVal val="0"/>
                                          </p:val>
                                        </p:tav>
                                        <p:tav tm="100000">
                                          <p:val>
                                            <p:strVal val="#ppt_w"/>
                                          </p:val>
                                        </p:tav>
                                      </p:tavLst>
                                    </p:anim>
                                    <p:anim calcmode="lin" valueType="num">
                                      <p:cBhvr>
                                        <p:cTn id="105" dur="500" fill="hold"/>
                                        <p:tgtEl>
                                          <p:spTgt spid="109"/>
                                        </p:tgtEl>
                                        <p:attrNameLst>
                                          <p:attrName>ppt_h</p:attrName>
                                        </p:attrNameLst>
                                      </p:cBhvr>
                                      <p:tavLst>
                                        <p:tav tm="0">
                                          <p:val>
                                            <p:fltVal val="0"/>
                                          </p:val>
                                        </p:tav>
                                        <p:tav tm="100000">
                                          <p:val>
                                            <p:strVal val="#ppt_h"/>
                                          </p:val>
                                        </p:tav>
                                      </p:tavLst>
                                    </p:anim>
                                    <p:animEffect transition="in" filter="fade">
                                      <p:cBhvr>
                                        <p:cTn id="106"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3" grpId="0" animBg="1"/>
      <p:bldP spid="8" grpId="0" animBg="1"/>
      <p:bldP spid="9" grpId="0" animBg="1"/>
      <p:bldP spid="4" grpId="0" animBg="1"/>
      <p:bldP spid="103" grpId="0" animBg="1"/>
      <p:bldP spid="104" grpId="0"/>
      <p:bldP spid="105" grpId="0"/>
      <p:bldP spid="106" grpId="0"/>
      <p:bldP spid="107" grpId="0"/>
      <p:bldP spid="109" grpId="0"/>
      <p:bldP spid="1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1288</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2017-11-05T22:00:19Z</dcterms:modified>
</cp:coreProperties>
</file>