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8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12769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1" name="Rectangle: Rounded Corners 10">
            <a:extLst>
              <a:ext uri="{FF2B5EF4-FFF2-40B4-BE49-F238E27FC236}">
                <a16:creationId xmlns:a16="http://schemas.microsoft.com/office/drawing/2014/main" id="{FCB338B2-5F23-4E27-9C4F-7360DA44E0C4}"/>
              </a:ext>
            </a:extLst>
          </p:cNvPr>
          <p:cNvSpPr/>
          <p:nvPr/>
        </p:nvSpPr>
        <p:spPr>
          <a:xfrm>
            <a:off x="474647" y="2495774"/>
            <a:ext cx="2422564" cy="3786692"/>
          </a:xfrm>
          <a:prstGeom prst="round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3A0CF98-0D83-44AB-999F-D6B5E81B5059}"/>
              </a:ext>
            </a:extLst>
          </p:cNvPr>
          <p:cNvGrpSpPr/>
          <p:nvPr/>
        </p:nvGrpSpPr>
        <p:grpSpPr>
          <a:xfrm>
            <a:off x="322247" y="3100229"/>
            <a:ext cx="2757066" cy="452862"/>
            <a:chOff x="1002134" y="2338229"/>
            <a:chExt cx="5032906" cy="452862"/>
          </a:xfrm>
        </p:grpSpPr>
        <p:sp>
          <p:nvSpPr>
            <p:cNvPr id="9" name="Rectangle: Rounded Corners 8">
              <a:extLst>
                <a:ext uri="{FF2B5EF4-FFF2-40B4-BE49-F238E27FC236}">
                  <a16:creationId xmlns:a16="http://schemas.microsoft.com/office/drawing/2014/main" id="{4F666FCD-DAD9-4682-8626-E5248B9E2F7D}"/>
                </a:ext>
              </a:extLst>
            </p:cNvPr>
            <p:cNvSpPr/>
            <p:nvPr/>
          </p:nvSpPr>
          <p:spPr>
            <a:xfrm>
              <a:off x="1002134" y="2338229"/>
              <a:ext cx="5032906" cy="452862"/>
            </a:xfrm>
            <a:prstGeom prst="round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B16294D9-149C-4975-A55D-255305E1135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2" name="Oval 11">
            <a:extLst>
              <a:ext uri="{FF2B5EF4-FFF2-40B4-BE49-F238E27FC236}">
                <a16:creationId xmlns:a16="http://schemas.microsoft.com/office/drawing/2014/main" id="{22E35C86-BB70-45F9-BE4E-FA05BE7351E6}"/>
              </a:ext>
            </a:extLst>
          </p:cNvPr>
          <p:cNvSpPr>
            <a:spLocks noChangeAspect="1"/>
          </p:cNvSpPr>
          <p:nvPr/>
        </p:nvSpPr>
        <p:spPr>
          <a:xfrm>
            <a:off x="1106420" y="1759857"/>
            <a:ext cx="1188720" cy="118872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14" name="Rectangle: Rounded Corners 13">
            <a:extLst>
              <a:ext uri="{FF2B5EF4-FFF2-40B4-BE49-F238E27FC236}">
                <a16:creationId xmlns:a16="http://schemas.microsoft.com/office/drawing/2014/main" id="{778F30B0-96E9-4CFC-81C7-FFFF183380F9}"/>
              </a:ext>
            </a:extLst>
          </p:cNvPr>
          <p:cNvSpPr/>
          <p:nvPr/>
        </p:nvSpPr>
        <p:spPr>
          <a:xfrm>
            <a:off x="3384317" y="2495774"/>
            <a:ext cx="2422564" cy="3786692"/>
          </a:xfrm>
          <a:prstGeom prst="round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45E999E-7319-4B67-B27F-80D8913F1E20}"/>
              </a:ext>
            </a:extLst>
          </p:cNvPr>
          <p:cNvGrpSpPr/>
          <p:nvPr/>
        </p:nvGrpSpPr>
        <p:grpSpPr>
          <a:xfrm>
            <a:off x="3231917" y="3100229"/>
            <a:ext cx="2757066" cy="452862"/>
            <a:chOff x="1002134" y="2338229"/>
            <a:chExt cx="5032906" cy="452862"/>
          </a:xfrm>
        </p:grpSpPr>
        <p:sp>
          <p:nvSpPr>
            <p:cNvPr id="17" name="Rectangle: Rounded Corners 16">
              <a:extLst>
                <a:ext uri="{FF2B5EF4-FFF2-40B4-BE49-F238E27FC236}">
                  <a16:creationId xmlns:a16="http://schemas.microsoft.com/office/drawing/2014/main" id="{7CD2D3AA-DECE-467D-93D9-92D4929DC719}"/>
                </a:ext>
              </a:extLst>
            </p:cNvPr>
            <p:cNvSpPr/>
            <p:nvPr/>
          </p:nvSpPr>
          <p:spPr>
            <a:xfrm>
              <a:off x="1002134" y="2338229"/>
              <a:ext cx="5032906" cy="452862"/>
            </a:xfrm>
            <a:prstGeom prst="round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56A19BB7-7002-448E-B335-FB00120749C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6" name="Oval 15">
            <a:extLst>
              <a:ext uri="{FF2B5EF4-FFF2-40B4-BE49-F238E27FC236}">
                <a16:creationId xmlns:a16="http://schemas.microsoft.com/office/drawing/2014/main" id="{ADB13AA0-CA13-4C8E-B988-AFA6B7928E61}"/>
              </a:ext>
            </a:extLst>
          </p:cNvPr>
          <p:cNvSpPr>
            <a:spLocks noChangeAspect="1"/>
          </p:cNvSpPr>
          <p:nvPr/>
        </p:nvSpPr>
        <p:spPr>
          <a:xfrm>
            <a:off x="4016090" y="1759857"/>
            <a:ext cx="1188720" cy="118872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0" name="Rectangle: Rounded Corners 19">
            <a:extLst>
              <a:ext uri="{FF2B5EF4-FFF2-40B4-BE49-F238E27FC236}">
                <a16:creationId xmlns:a16="http://schemas.microsoft.com/office/drawing/2014/main" id="{74363004-110F-4F12-A410-979285A0001E}"/>
              </a:ext>
            </a:extLst>
          </p:cNvPr>
          <p:cNvSpPr/>
          <p:nvPr/>
        </p:nvSpPr>
        <p:spPr>
          <a:xfrm>
            <a:off x="6298887" y="2495774"/>
            <a:ext cx="2422564" cy="3786692"/>
          </a:xfrm>
          <a:prstGeom prst="round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659C442B-4409-41A0-A41E-DD2986ECFB8A}"/>
              </a:ext>
            </a:extLst>
          </p:cNvPr>
          <p:cNvGrpSpPr/>
          <p:nvPr/>
        </p:nvGrpSpPr>
        <p:grpSpPr>
          <a:xfrm>
            <a:off x="6146487" y="3100229"/>
            <a:ext cx="2757066" cy="452862"/>
            <a:chOff x="1002134" y="2338229"/>
            <a:chExt cx="5032906" cy="452862"/>
          </a:xfrm>
        </p:grpSpPr>
        <p:sp>
          <p:nvSpPr>
            <p:cNvPr id="23" name="Rectangle: Rounded Corners 22">
              <a:extLst>
                <a:ext uri="{FF2B5EF4-FFF2-40B4-BE49-F238E27FC236}">
                  <a16:creationId xmlns:a16="http://schemas.microsoft.com/office/drawing/2014/main" id="{262F54DB-2D7F-4B8C-89A3-5805048ACC14}"/>
                </a:ext>
              </a:extLst>
            </p:cNvPr>
            <p:cNvSpPr/>
            <p:nvPr/>
          </p:nvSpPr>
          <p:spPr>
            <a:xfrm>
              <a:off x="1002134" y="2338229"/>
              <a:ext cx="5032906" cy="452862"/>
            </a:xfrm>
            <a:prstGeom prst="round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80F1D3AA-542C-4EFB-8ACC-AAB087A4D3A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22" name="Oval 21">
            <a:extLst>
              <a:ext uri="{FF2B5EF4-FFF2-40B4-BE49-F238E27FC236}">
                <a16:creationId xmlns:a16="http://schemas.microsoft.com/office/drawing/2014/main" id="{9D555761-02AE-4FEF-9127-56C5C1623415}"/>
              </a:ext>
            </a:extLst>
          </p:cNvPr>
          <p:cNvSpPr>
            <a:spLocks noChangeAspect="1"/>
          </p:cNvSpPr>
          <p:nvPr/>
        </p:nvSpPr>
        <p:spPr>
          <a:xfrm>
            <a:off x="6930660" y="1759857"/>
            <a:ext cx="1188720" cy="118872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6" name="Rectangle: Rounded Corners 25">
            <a:extLst>
              <a:ext uri="{FF2B5EF4-FFF2-40B4-BE49-F238E27FC236}">
                <a16:creationId xmlns:a16="http://schemas.microsoft.com/office/drawing/2014/main" id="{2351D76D-C698-4AE7-8627-01BEE1C2AF04}"/>
              </a:ext>
            </a:extLst>
          </p:cNvPr>
          <p:cNvSpPr/>
          <p:nvPr/>
        </p:nvSpPr>
        <p:spPr>
          <a:xfrm>
            <a:off x="9208353" y="2494066"/>
            <a:ext cx="2422564" cy="3786692"/>
          </a:xfrm>
          <a:prstGeom prst="round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8619D639-68E3-49EE-84DD-220988EB8F9A}"/>
              </a:ext>
            </a:extLst>
          </p:cNvPr>
          <p:cNvGrpSpPr/>
          <p:nvPr/>
        </p:nvGrpSpPr>
        <p:grpSpPr>
          <a:xfrm>
            <a:off x="9055953" y="3098521"/>
            <a:ext cx="2757066" cy="452862"/>
            <a:chOff x="1002134" y="2338229"/>
            <a:chExt cx="5032906" cy="452862"/>
          </a:xfrm>
        </p:grpSpPr>
        <p:sp>
          <p:nvSpPr>
            <p:cNvPr id="29" name="Rectangle: Rounded Corners 28">
              <a:extLst>
                <a:ext uri="{FF2B5EF4-FFF2-40B4-BE49-F238E27FC236}">
                  <a16:creationId xmlns:a16="http://schemas.microsoft.com/office/drawing/2014/main" id="{82EB6AD6-BD43-4B36-B3E8-E87FAB9C8D80}"/>
                </a:ext>
              </a:extLst>
            </p:cNvPr>
            <p:cNvSpPr/>
            <p:nvPr/>
          </p:nvSpPr>
          <p:spPr>
            <a:xfrm>
              <a:off x="1002134" y="2338229"/>
              <a:ext cx="5032906" cy="452862"/>
            </a:xfrm>
            <a:prstGeom prst="round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04B166F7-33D4-49C6-8DC5-0FB77DC71B6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28" name="Oval 27">
            <a:extLst>
              <a:ext uri="{FF2B5EF4-FFF2-40B4-BE49-F238E27FC236}">
                <a16:creationId xmlns:a16="http://schemas.microsoft.com/office/drawing/2014/main" id="{6C9EAB76-3A3D-4494-81E6-30D39D4E04B5}"/>
              </a:ext>
            </a:extLst>
          </p:cNvPr>
          <p:cNvSpPr>
            <a:spLocks noChangeAspect="1"/>
          </p:cNvSpPr>
          <p:nvPr/>
        </p:nvSpPr>
        <p:spPr>
          <a:xfrm>
            <a:off x="9840126" y="1758149"/>
            <a:ext cx="1188720" cy="118872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31" name="TextBox 30">
            <a:extLst>
              <a:ext uri="{FF2B5EF4-FFF2-40B4-BE49-F238E27FC236}">
                <a16:creationId xmlns:a16="http://schemas.microsoft.com/office/drawing/2014/main" id="{1E324B3A-1F49-44FF-8085-941A8ADDDD86}"/>
              </a:ext>
            </a:extLst>
          </p:cNvPr>
          <p:cNvSpPr txBox="1"/>
          <p:nvPr/>
        </p:nvSpPr>
        <p:spPr>
          <a:xfrm>
            <a:off x="656541"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2" name="TextBox 31">
            <a:extLst>
              <a:ext uri="{FF2B5EF4-FFF2-40B4-BE49-F238E27FC236}">
                <a16:creationId xmlns:a16="http://schemas.microsoft.com/office/drawing/2014/main" id="{BEF2ABC4-4CF7-41B5-95A7-BA6A946650B0}"/>
              </a:ext>
            </a:extLst>
          </p:cNvPr>
          <p:cNvSpPr txBox="1"/>
          <p:nvPr/>
        </p:nvSpPr>
        <p:spPr>
          <a:xfrm>
            <a:off x="3568406"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549F474A-08E2-4421-A8A8-C850E38F2959}"/>
              </a:ext>
            </a:extLst>
          </p:cNvPr>
          <p:cNvSpPr txBox="1"/>
          <p:nvPr/>
        </p:nvSpPr>
        <p:spPr>
          <a:xfrm>
            <a:off x="6497827" y="3709454"/>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4" name="TextBox 33">
            <a:extLst>
              <a:ext uri="{FF2B5EF4-FFF2-40B4-BE49-F238E27FC236}">
                <a16:creationId xmlns:a16="http://schemas.microsoft.com/office/drawing/2014/main" id="{BB13EFBF-4CD0-49F0-A9A9-38B020FF830A}"/>
              </a:ext>
            </a:extLst>
          </p:cNvPr>
          <p:cNvSpPr txBox="1"/>
          <p:nvPr/>
        </p:nvSpPr>
        <p:spPr>
          <a:xfrm>
            <a:off x="9392442"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CDBD6B6D-33FB-47A5-A343-F71BC04632B0}"/>
              </a:ext>
            </a:extLst>
          </p:cNvPr>
          <p:cNvGrpSpPr>
            <a:grpSpLocks noChangeAspect="1"/>
          </p:cNvGrpSpPr>
          <p:nvPr/>
        </p:nvGrpSpPr>
        <p:grpSpPr>
          <a:xfrm>
            <a:off x="4381850" y="2117936"/>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36" name="Freeform 46">
              <a:extLst>
                <a:ext uri="{FF2B5EF4-FFF2-40B4-BE49-F238E27FC236}">
                  <a16:creationId xmlns:a16="http://schemas.microsoft.com/office/drawing/2014/main" id="{4669227B-4B16-4B38-8E38-73401CD3F17D}"/>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47">
              <a:extLst>
                <a:ext uri="{FF2B5EF4-FFF2-40B4-BE49-F238E27FC236}">
                  <a16:creationId xmlns:a16="http://schemas.microsoft.com/office/drawing/2014/main" id="{42DD1AF5-61EA-47FA-99F0-3185B86BCC7F}"/>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48">
              <a:extLst>
                <a:ext uri="{FF2B5EF4-FFF2-40B4-BE49-F238E27FC236}">
                  <a16:creationId xmlns:a16="http://schemas.microsoft.com/office/drawing/2014/main" id="{762912C6-A201-4E67-9624-086A2DD53830}"/>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49">
              <a:extLst>
                <a:ext uri="{FF2B5EF4-FFF2-40B4-BE49-F238E27FC236}">
                  <a16:creationId xmlns:a16="http://schemas.microsoft.com/office/drawing/2014/main" id="{F123A1B5-2C78-43D7-9766-4FE42B953836}"/>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50">
              <a:extLst>
                <a:ext uri="{FF2B5EF4-FFF2-40B4-BE49-F238E27FC236}">
                  <a16:creationId xmlns:a16="http://schemas.microsoft.com/office/drawing/2014/main" id="{4E1C4BB0-DD06-4A68-9801-5E9EB4E93E08}"/>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51">
              <a:extLst>
                <a:ext uri="{FF2B5EF4-FFF2-40B4-BE49-F238E27FC236}">
                  <a16:creationId xmlns:a16="http://schemas.microsoft.com/office/drawing/2014/main" id="{A132F647-B1B0-4649-AE04-EEDDEDDCED18}"/>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2">
              <a:extLst>
                <a:ext uri="{FF2B5EF4-FFF2-40B4-BE49-F238E27FC236}">
                  <a16:creationId xmlns:a16="http://schemas.microsoft.com/office/drawing/2014/main" id="{64711BC5-4B79-4D19-8D46-C93B25CAA4B3}"/>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53">
              <a:extLst>
                <a:ext uri="{FF2B5EF4-FFF2-40B4-BE49-F238E27FC236}">
                  <a16:creationId xmlns:a16="http://schemas.microsoft.com/office/drawing/2014/main" id="{4B196128-D505-435B-A043-D38F42BE578A}"/>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43">
            <a:extLst>
              <a:ext uri="{FF2B5EF4-FFF2-40B4-BE49-F238E27FC236}">
                <a16:creationId xmlns:a16="http://schemas.microsoft.com/office/drawing/2014/main" id="{8CA5D465-117B-4C26-9A24-CAC58CE71861}"/>
              </a:ext>
            </a:extLst>
          </p:cNvPr>
          <p:cNvGrpSpPr>
            <a:grpSpLocks noChangeAspect="1"/>
          </p:cNvGrpSpPr>
          <p:nvPr/>
        </p:nvGrpSpPr>
        <p:grpSpPr>
          <a:xfrm>
            <a:off x="7281569" y="2117936"/>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45" name="Freeform 64">
              <a:extLst>
                <a:ext uri="{FF2B5EF4-FFF2-40B4-BE49-F238E27FC236}">
                  <a16:creationId xmlns:a16="http://schemas.microsoft.com/office/drawing/2014/main" id="{18A96B7C-DCFC-469F-A3DF-80FAE8324C70}"/>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5">
              <a:extLst>
                <a:ext uri="{FF2B5EF4-FFF2-40B4-BE49-F238E27FC236}">
                  <a16:creationId xmlns:a16="http://schemas.microsoft.com/office/drawing/2014/main" id="{E724BAB0-ABAE-4E6B-AEA1-389EB2C94C0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6">
              <a:extLst>
                <a:ext uri="{FF2B5EF4-FFF2-40B4-BE49-F238E27FC236}">
                  <a16:creationId xmlns:a16="http://schemas.microsoft.com/office/drawing/2014/main" id="{BD9C4A78-55C8-4760-88B3-A09BE6DDC2D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7">
              <a:extLst>
                <a:ext uri="{FF2B5EF4-FFF2-40B4-BE49-F238E27FC236}">
                  <a16:creationId xmlns:a16="http://schemas.microsoft.com/office/drawing/2014/main" id="{F2CF6AA7-E300-4832-8270-79AD98771EAB}"/>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68">
              <a:extLst>
                <a:ext uri="{FF2B5EF4-FFF2-40B4-BE49-F238E27FC236}">
                  <a16:creationId xmlns:a16="http://schemas.microsoft.com/office/drawing/2014/main" id="{322D7C18-7E47-4F8D-9617-07D43CCBB2D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69">
              <a:extLst>
                <a:ext uri="{FF2B5EF4-FFF2-40B4-BE49-F238E27FC236}">
                  <a16:creationId xmlns:a16="http://schemas.microsoft.com/office/drawing/2014/main" id="{7C9180DA-284C-42D0-8E4E-CC41BCCFA3B1}"/>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0">
              <a:extLst>
                <a:ext uri="{FF2B5EF4-FFF2-40B4-BE49-F238E27FC236}">
                  <a16:creationId xmlns:a16="http://schemas.microsoft.com/office/drawing/2014/main" id="{6CB908BF-D617-4BAE-8058-191B0CCECEA6}"/>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71">
              <a:extLst>
                <a:ext uri="{FF2B5EF4-FFF2-40B4-BE49-F238E27FC236}">
                  <a16:creationId xmlns:a16="http://schemas.microsoft.com/office/drawing/2014/main" id="{C02050CD-EFF5-4563-A2F2-8E3F9A887AF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72">
              <a:extLst>
                <a:ext uri="{FF2B5EF4-FFF2-40B4-BE49-F238E27FC236}">
                  <a16:creationId xmlns:a16="http://schemas.microsoft.com/office/drawing/2014/main" id="{B1AEEAF2-80B9-44A5-A807-F4D2C2521AB9}"/>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3">
              <a:extLst>
                <a:ext uri="{FF2B5EF4-FFF2-40B4-BE49-F238E27FC236}">
                  <a16:creationId xmlns:a16="http://schemas.microsoft.com/office/drawing/2014/main" id="{9CE200DB-A082-4813-8A10-05A6DF10333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4">
              <a:extLst>
                <a:ext uri="{FF2B5EF4-FFF2-40B4-BE49-F238E27FC236}">
                  <a16:creationId xmlns:a16="http://schemas.microsoft.com/office/drawing/2014/main" id="{57FE2518-35EE-4E40-A476-C11E765A666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5">
              <a:extLst>
                <a:ext uri="{FF2B5EF4-FFF2-40B4-BE49-F238E27FC236}">
                  <a16:creationId xmlns:a16="http://schemas.microsoft.com/office/drawing/2014/main" id="{625FFF43-F3E9-4270-97B3-0DBE499CE52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6">
              <a:extLst>
                <a:ext uri="{FF2B5EF4-FFF2-40B4-BE49-F238E27FC236}">
                  <a16:creationId xmlns:a16="http://schemas.microsoft.com/office/drawing/2014/main" id="{73615C73-6AD9-4FF0-AF5F-1544DD3BC11E}"/>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77">
              <a:extLst>
                <a:ext uri="{FF2B5EF4-FFF2-40B4-BE49-F238E27FC236}">
                  <a16:creationId xmlns:a16="http://schemas.microsoft.com/office/drawing/2014/main" id="{799EC2BE-F0A7-4A56-84B3-4B88F29757A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78">
              <a:extLst>
                <a:ext uri="{FF2B5EF4-FFF2-40B4-BE49-F238E27FC236}">
                  <a16:creationId xmlns:a16="http://schemas.microsoft.com/office/drawing/2014/main" id="{57E3D6F9-9002-48E6-9695-9A7D1F3DC15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9">
              <a:extLst>
                <a:ext uri="{FF2B5EF4-FFF2-40B4-BE49-F238E27FC236}">
                  <a16:creationId xmlns:a16="http://schemas.microsoft.com/office/drawing/2014/main" id="{0E67CCEC-C7D2-4EC6-8547-66E1C37A2D69}"/>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0">
              <a:extLst>
                <a:ext uri="{FF2B5EF4-FFF2-40B4-BE49-F238E27FC236}">
                  <a16:creationId xmlns:a16="http://schemas.microsoft.com/office/drawing/2014/main" id="{8B20E137-FED8-4DEC-A035-97D98B915CEE}"/>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Oval 81">
              <a:extLst>
                <a:ext uri="{FF2B5EF4-FFF2-40B4-BE49-F238E27FC236}">
                  <a16:creationId xmlns:a16="http://schemas.microsoft.com/office/drawing/2014/main" id="{5AB6746D-C0BA-41F4-8048-A5480D7B464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82">
              <a:extLst>
                <a:ext uri="{FF2B5EF4-FFF2-40B4-BE49-F238E27FC236}">
                  <a16:creationId xmlns:a16="http://schemas.microsoft.com/office/drawing/2014/main" id="{BBC72ECD-2C1B-4947-B103-298E249AF8B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83">
              <a:extLst>
                <a:ext uri="{FF2B5EF4-FFF2-40B4-BE49-F238E27FC236}">
                  <a16:creationId xmlns:a16="http://schemas.microsoft.com/office/drawing/2014/main" id="{044802A0-EE8E-498F-B1C0-394B4FB5139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a:extLst>
              <a:ext uri="{FF2B5EF4-FFF2-40B4-BE49-F238E27FC236}">
                <a16:creationId xmlns:a16="http://schemas.microsoft.com/office/drawing/2014/main" id="{07A51AD0-7DB6-4EB7-9B70-720F1808C728}"/>
              </a:ext>
            </a:extLst>
          </p:cNvPr>
          <p:cNvGrpSpPr>
            <a:grpSpLocks noChangeAspect="1"/>
          </p:cNvGrpSpPr>
          <p:nvPr/>
        </p:nvGrpSpPr>
        <p:grpSpPr>
          <a:xfrm>
            <a:off x="1485871" y="2038877"/>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66" name="Freeform 11">
              <a:extLst>
                <a:ext uri="{FF2B5EF4-FFF2-40B4-BE49-F238E27FC236}">
                  <a16:creationId xmlns:a16="http://schemas.microsoft.com/office/drawing/2014/main" id="{AE6A6790-B521-49BA-815D-B7B30AFDD63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2">
              <a:extLst>
                <a:ext uri="{FF2B5EF4-FFF2-40B4-BE49-F238E27FC236}">
                  <a16:creationId xmlns:a16="http://schemas.microsoft.com/office/drawing/2014/main" id="{1D91EFEC-4F9C-4692-A89D-C23A6CD6C80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3">
              <a:extLst>
                <a:ext uri="{FF2B5EF4-FFF2-40B4-BE49-F238E27FC236}">
                  <a16:creationId xmlns:a16="http://schemas.microsoft.com/office/drawing/2014/main" id="{3DB88382-11E4-4BE6-A658-E379D9962B2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4">
              <a:extLst>
                <a:ext uri="{FF2B5EF4-FFF2-40B4-BE49-F238E27FC236}">
                  <a16:creationId xmlns:a16="http://schemas.microsoft.com/office/drawing/2014/main" id="{E84E7300-5CFB-4877-AD10-48068005A39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5">
              <a:extLst>
                <a:ext uri="{FF2B5EF4-FFF2-40B4-BE49-F238E27FC236}">
                  <a16:creationId xmlns:a16="http://schemas.microsoft.com/office/drawing/2014/main" id="{62904A0F-AEF2-46E7-9B4B-54CC020F2BC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6">
              <a:extLst>
                <a:ext uri="{FF2B5EF4-FFF2-40B4-BE49-F238E27FC236}">
                  <a16:creationId xmlns:a16="http://schemas.microsoft.com/office/drawing/2014/main" id="{FF3D20FA-0FAF-4D57-B61D-55700ED34C42}"/>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7">
              <a:extLst>
                <a:ext uri="{FF2B5EF4-FFF2-40B4-BE49-F238E27FC236}">
                  <a16:creationId xmlns:a16="http://schemas.microsoft.com/office/drawing/2014/main" id="{513528A0-2B4F-4B3E-AC1A-3CCA7DAAF0E6}"/>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8">
              <a:extLst>
                <a:ext uri="{FF2B5EF4-FFF2-40B4-BE49-F238E27FC236}">
                  <a16:creationId xmlns:a16="http://schemas.microsoft.com/office/drawing/2014/main" id="{EDE4949E-6DB7-4A1B-B683-672E74AEDF8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9">
              <a:extLst>
                <a:ext uri="{FF2B5EF4-FFF2-40B4-BE49-F238E27FC236}">
                  <a16:creationId xmlns:a16="http://schemas.microsoft.com/office/drawing/2014/main" id="{860AF485-E342-460E-8B3D-02E0928FEB77}"/>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0">
              <a:extLst>
                <a:ext uri="{FF2B5EF4-FFF2-40B4-BE49-F238E27FC236}">
                  <a16:creationId xmlns:a16="http://schemas.microsoft.com/office/drawing/2014/main" id="{E664B69C-609B-4D66-8CEF-462E60FD43B3}"/>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1">
              <a:extLst>
                <a:ext uri="{FF2B5EF4-FFF2-40B4-BE49-F238E27FC236}">
                  <a16:creationId xmlns:a16="http://schemas.microsoft.com/office/drawing/2014/main" id="{73C74E7B-FC2D-44AC-8673-7152AAAFFCA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2">
              <a:extLst>
                <a:ext uri="{FF2B5EF4-FFF2-40B4-BE49-F238E27FC236}">
                  <a16:creationId xmlns:a16="http://schemas.microsoft.com/office/drawing/2014/main" id="{F2E2DE00-7553-4247-BDD6-D0EF065C1E5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3">
              <a:extLst>
                <a:ext uri="{FF2B5EF4-FFF2-40B4-BE49-F238E27FC236}">
                  <a16:creationId xmlns:a16="http://schemas.microsoft.com/office/drawing/2014/main" id="{E2410A67-6C6E-48C5-B2DD-183AC5C7F96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4">
              <a:extLst>
                <a:ext uri="{FF2B5EF4-FFF2-40B4-BE49-F238E27FC236}">
                  <a16:creationId xmlns:a16="http://schemas.microsoft.com/office/drawing/2014/main" id="{ECABEA07-EC29-44D1-B896-17EDD35AB03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5">
              <a:extLst>
                <a:ext uri="{FF2B5EF4-FFF2-40B4-BE49-F238E27FC236}">
                  <a16:creationId xmlns:a16="http://schemas.microsoft.com/office/drawing/2014/main" id="{FF2D213D-5F55-4F46-9607-790DDF05F6A2}"/>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6">
              <a:extLst>
                <a:ext uri="{FF2B5EF4-FFF2-40B4-BE49-F238E27FC236}">
                  <a16:creationId xmlns:a16="http://schemas.microsoft.com/office/drawing/2014/main" id="{473A56FE-591B-4FC7-83BE-E0F987E76944}"/>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7">
              <a:extLst>
                <a:ext uri="{FF2B5EF4-FFF2-40B4-BE49-F238E27FC236}">
                  <a16:creationId xmlns:a16="http://schemas.microsoft.com/office/drawing/2014/main" id="{BABE9168-C362-4318-A1B0-ED93FCD93C0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8">
              <a:extLst>
                <a:ext uri="{FF2B5EF4-FFF2-40B4-BE49-F238E27FC236}">
                  <a16:creationId xmlns:a16="http://schemas.microsoft.com/office/drawing/2014/main" id="{BDA433CC-CA4C-4ADC-904A-55D5B47E136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9">
              <a:extLst>
                <a:ext uri="{FF2B5EF4-FFF2-40B4-BE49-F238E27FC236}">
                  <a16:creationId xmlns:a16="http://schemas.microsoft.com/office/drawing/2014/main" id="{391E2F61-BD42-4910-BCE3-505D13F7FB5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30">
              <a:extLst>
                <a:ext uri="{FF2B5EF4-FFF2-40B4-BE49-F238E27FC236}">
                  <a16:creationId xmlns:a16="http://schemas.microsoft.com/office/drawing/2014/main" id="{79A4586C-FBBA-4FC0-AB0B-687A1FDF35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31">
              <a:extLst>
                <a:ext uri="{FF2B5EF4-FFF2-40B4-BE49-F238E27FC236}">
                  <a16:creationId xmlns:a16="http://schemas.microsoft.com/office/drawing/2014/main" id="{AE379C91-A110-4B7C-AEB1-E0EF2EF2FE1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2">
              <a:extLst>
                <a:ext uri="{FF2B5EF4-FFF2-40B4-BE49-F238E27FC236}">
                  <a16:creationId xmlns:a16="http://schemas.microsoft.com/office/drawing/2014/main" id="{4CC6174E-38ED-401C-B10E-E7B117214CEC}"/>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a:extLst>
                <a:ext uri="{FF2B5EF4-FFF2-40B4-BE49-F238E27FC236}">
                  <a16:creationId xmlns:a16="http://schemas.microsoft.com/office/drawing/2014/main" id="{A498F4E2-9404-4227-9686-75C9C62471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a:extLst>
                <a:ext uri="{FF2B5EF4-FFF2-40B4-BE49-F238E27FC236}">
                  <a16:creationId xmlns:a16="http://schemas.microsoft.com/office/drawing/2014/main" id="{5B0DAFE2-1206-436F-8E1C-3350F494DF5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a:extLst>
                <a:ext uri="{FF2B5EF4-FFF2-40B4-BE49-F238E27FC236}">
                  <a16:creationId xmlns:a16="http://schemas.microsoft.com/office/drawing/2014/main" id="{7AED5892-58DE-4BEA-9CAC-5B3DE52869E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Rectangle 36">
              <a:extLst>
                <a:ext uri="{FF2B5EF4-FFF2-40B4-BE49-F238E27FC236}">
                  <a16:creationId xmlns:a16="http://schemas.microsoft.com/office/drawing/2014/main" id="{A90862DE-5279-4829-9997-D00B586DBED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7">
              <a:extLst>
                <a:ext uri="{FF2B5EF4-FFF2-40B4-BE49-F238E27FC236}">
                  <a16:creationId xmlns:a16="http://schemas.microsoft.com/office/drawing/2014/main" id="{201F1BBA-5CA9-4DD6-83E9-52C923886700}"/>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8">
              <a:extLst>
                <a:ext uri="{FF2B5EF4-FFF2-40B4-BE49-F238E27FC236}">
                  <a16:creationId xmlns:a16="http://schemas.microsoft.com/office/drawing/2014/main" id="{8BE29F43-8BE7-44E7-B319-F0BE5E471B58}"/>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9">
              <a:extLst>
                <a:ext uri="{FF2B5EF4-FFF2-40B4-BE49-F238E27FC236}">
                  <a16:creationId xmlns:a16="http://schemas.microsoft.com/office/drawing/2014/main" id="{2F6CEB74-94CB-49D7-A42A-066866B61666}"/>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40">
              <a:extLst>
                <a:ext uri="{FF2B5EF4-FFF2-40B4-BE49-F238E27FC236}">
                  <a16:creationId xmlns:a16="http://schemas.microsoft.com/office/drawing/2014/main" id="{65885ACC-64BF-453C-8F6B-921D4059CB69}"/>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41">
              <a:extLst>
                <a:ext uri="{FF2B5EF4-FFF2-40B4-BE49-F238E27FC236}">
                  <a16:creationId xmlns:a16="http://schemas.microsoft.com/office/drawing/2014/main" id="{C3732403-9477-40F0-BBE1-38FE3C4F92E5}"/>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42">
              <a:extLst>
                <a:ext uri="{FF2B5EF4-FFF2-40B4-BE49-F238E27FC236}">
                  <a16:creationId xmlns:a16="http://schemas.microsoft.com/office/drawing/2014/main" id="{6ACDBA2C-FE31-4FA0-B7F8-653DE3913C96}"/>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43">
              <a:extLst>
                <a:ext uri="{FF2B5EF4-FFF2-40B4-BE49-F238E27FC236}">
                  <a16:creationId xmlns:a16="http://schemas.microsoft.com/office/drawing/2014/main" id="{E975FC8D-7414-480F-A0BA-13BF222DE6F4}"/>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4">
              <a:extLst>
                <a:ext uri="{FF2B5EF4-FFF2-40B4-BE49-F238E27FC236}">
                  <a16:creationId xmlns:a16="http://schemas.microsoft.com/office/drawing/2014/main" id="{9FC88791-8775-4294-B29E-BD82BF15491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5">
              <a:extLst>
                <a:ext uri="{FF2B5EF4-FFF2-40B4-BE49-F238E27FC236}">
                  <a16:creationId xmlns:a16="http://schemas.microsoft.com/office/drawing/2014/main" id="{D7A9909B-F178-4B19-8858-4150D887CE9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1" name="Freeform 9">
            <a:extLst>
              <a:ext uri="{FF2B5EF4-FFF2-40B4-BE49-F238E27FC236}">
                <a16:creationId xmlns:a16="http://schemas.microsoft.com/office/drawing/2014/main" id="{E9240FE8-5CBF-4C4C-B14D-0D0F92027773}"/>
              </a:ext>
            </a:extLst>
          </p:cNvPr>
          <p:cNvSpPr>
            <a:spLocks noChangeAspect="1" noEditPoints="1"/>
          </p:cNvSpPr>
          <p:nvPr/>
        </p:nvSpPr>
        <p:spPr bwMode="auto">
          <a:xfrm>
            <a:off x="10149624" y="2139470"/>
            <a:ext cx="548640" cy="383749"/>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102" name="Picture 101">
            <a:hlinkClick r:id="rId2"/>
            <a:extLst>
              <a:ext uri="{FF2B5EF4-FFF2-40B4-BE49-F238E27FC236}">
                <a16:creationId xmlns:a16="http://schemas.microsoft.com/office/drawing/2014/main" id="{330A35D2-C55F-431B-B3C2-DC558F67E5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103" name="Picture 102">
            <a:hlinkClick r:id="rId2"/>
            <a:extLst>
              <a:ext uri="{FF2B5EF4-FFF2-40B4-BE49-F238E27FC236}">
                <a16:creationId xmlns:a16="http://schemas.microsoft.com/office/drawing/2014/main" id="{B1AF0BB4-432F-46D8-AB16-F5D85F83CD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89732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80">
                                          <p:stCondLst>
                                            <p:cond delay="0"/>
                                          </p:stCondLst>
                                        </p:cTn>
                                        <p:tgtEl>
                                          <p:spTgt spid="12"/>
                                        </p:tgtEl>
                                      </p:cBhvr>
                                    </p:animEffect>
                                    <p:anim calcmode="lin" valueType="num">
                                      <p:cBhvr>
                                        <p:cTn id="1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7" dur="26">
                                          <p:stCondLst>
                                            <p:cond delay="650"/>
                                          </p:stCondLst>
                                        </p:cTn>
                                        <p:tgtEl>
                                          <p:spTgt spid="12"/>
                                        </p:tgtEl>
                                      </p:cBhvr>
                                      <p:to x="100000" y="60000"/>
                                    </p:animScale>
                                    <p:animScale>
                                      <p:cBhvr>
                                        <p:cTn id="18" dur="166" decel="50000">
                                          <p:stCondLst>
                                            <p:cond delay="676"/>
                                          </p:stCondLst>
                                        </p:cTn>
                                        <p:tgtEl>
                                          <p:spTgt spid="12"/>
                                        </p:tgtEl>
                                      </p:cBhvr>
                                      <p:to x="100000" y="100000"/>
                                    </p:animScale>
                                    <p:animScale>
                                      <p:cBhvr>
                                        <p:cTn id="19" dur="26">
                                          <p:stCondLst>
                                            <p:cond delay="1312"/>
                                          </p:stCondLst>
                                        </p:cTn>
                                        <p:tgtEl>
                                          <p:spTgt spid="12"/>
                                        </p:tgtEl>
                                      </p:cBhvr>
                                      <p:to x="100000" y="80000"/>
                                    </p:animScale>
                                    <p:animScale>
                                      <p:cBhvr>
                                        <p:cTn id="20" dur="166" decel="50000">
                                          <p:stCondLst>
                                            <p:cond delay="1338"/>
                                          </p:stCondLst>
                                        </p:cTn>
                                        <p:tgtEl>
                                          <p:spTgt spid="12"/>
                                        </p:tgtEl>
                                      </p:cBhvr>
                                      <p:to x="100000" y="100000"/>
                                    </p:animScale>
                                    <p:animScale>
                                      <p:cBhvr>
                                        <p:cTn id="21" dur="26">
                                          <p:stCondLst>
                                            <p:cond delay="1642"/>
                                          </p:stCondLst>
                                        </p:cTn>
                                        <p:tgtEl>
                                          <p:spTgt spid="12"/>
                                        </p:tgtEl>
                                      </p:cBhvr>
                                      <p:to x="100000" y="90000"/>
                                    </p:animScale>
                                    <p:animScale>
                                      <p:cBhvr>
                                        <p:cTn id="22" dur="166" decel="50000">
                                          <p:stCondLst>
                                            <p:cond delay="1668"/>
                                          </p:stCondLst>
                                        </p:cTn>
                                        <p:tgtEl>
                                          <p:spTgt spid="12"/>
                                        </p:tgtEl>
                                      </p:cBhvr>
                                      <p:to x="100000" y="100000"/>
                                    </p:animScale>
                                    <p:animScale>
                                      <p:cBhvr>
                                        <p:cTn id="23" dur="26">
                                          <p:stCondLst>
                                            <p:cond delay="1808"/>
                                          </p:stCondLst>
                                        </p:cTn>
                                        <p:tgtEl>
                                          <p:spTgt spid="12"/>
                                        </p:tgtEl>
                                      </p:cBhvr>
                                      <p:to x="100000" y="95000"/>
                                    </p:animScale>
                                    <p:animScale>
                                      <p:cBhvr>
                                        <p:cTn id="24" dur="166" decel="50000">
                                          <p:stCondLst>
                                            <p:cond delay="1834"/>
                                          </p:stCondLst>
                                        </p:cTn>
                                        <p:tgtEl>
                                          <p:spTgt spid="12"/>
                                        </p:tgtEl>
                                      </p:cBhvr>
                                      <p:to x="100000" y="100000"/>
                                    </p:animScale>
                                  </p:childTnLst>
                                </p:cTn>
                              </p:par>
                              <p:par>
                                <p:cTn id="25" presetID="26" presetClass="entr" presetSubtype="0" fill="hold" grpId="0" nodeType="withEffect">
                                  <p:stCondLst>
                                    <p:cond delay="50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80">
                                          <p:stCondLst>
                                            <p:cond delay="0"/>
                                          </p:stCondLst>
                                        </p:cTn>
                                        <p:tgtEl>
                                          <p:spTgt spid="16"/>
                                        </p:tgtEl>
                                      </p:cBhvr>
                                    </p:animEffect>
                                    <p:anim calcmode="lin" valueType="num">
                                      <p:cBhvr>
                                        <p:cTn id="2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3" dur="26">
                                          <p:stCondLst>
                                            <p:cond delay="650"/>
                                          </p:stCondLst>
                                        </p:cTn>
                                        <p:tgtEl>
                                          <p:spTgt spid="16"/>
                                        </p:tgtEl>
                                      </p:cBhvr>
                                      <p:to x="100000" y="60000"/>
                                    </p:animScale>
                                    <p:animScale>
                                      <p:cBhvr>
                                        <p:cTn id="34" dur="166" decel="50000">
                                          <p:stCondLst>
                                            <p:cond delay="676"/>
                                          </p:stCondLst>
                                        </p:cTn>
                                        <p:tgtEl>
                                          <p:spTgt spid="16"/>
                                        </p:tgtEl>
                                      </p:cBhvr>
                                      <p:to x="100000" y="100000"/>
                                    </p:animScale>
                                    <p:animScale>
                                      <p:cBhvr>
                                        <p:cTn id="35" dur="26">
                                          <p:stCondLst>
                                            <p:cond delay="1312"/>
                                          </p:stCondLst>
                                        </p:cTn>
                                        <p:tgtEl>
                                          <p:spTgt spid="16"/>
                                        </p:tgtEl>
                                      </p:cBhvr>
                                      <p:to x="100000" y="80000"/>
                                    </p:animScale>
                                    <p:animScale>
                                      <p:cBhvr>
                                        <p:cTn id="36" dur="166" decel="50000">
                                          <p:stCondLst>
                                            <p:cond delay="1338"/>
                                          </p:stCondLst>
                                        </p:cTn>
                                        <p:tgtEl>
                                          <p:spTgt spid="16"/>
                                        </p:tgtEl>
                                      </p:cBhvr>
                                      <p:to x="100000" y="100000"/>
                                    </p:animScale>
                                    <p:animScale>
                                      <p:cBhvr>
                                        <p:cTn id="37" dur="26">
                                          <p:stCondLst>
                                            <p:cond delay="1642"/>
                                          </p:stCondLst>
                                        </p:cTn>
                                        <p:tgtEl>
                                          <p:spTgt spid="16"/>
                                        </p:tgtEl>
                                      </p:cBhvr>
                                      <p:to x="100000" y="90000"/>
                                    </p:animScale>
                                    <p:animScale>
                                      <p:cBhvr>
                                        <p:cTn id="38" dur="166" decel="50000">
                                          <p:stCondLst>
                                            <p:cond delay="1668"/>
                                          </p:stCondLst>
                                        </p:cTn>
                                        <p:tgtEl>
                                          <p:spTgt spid="16"/>
                                        </p:tgtEl>
                                      </p:cBhvr>
                                      <p:to x="100000" y="100000"/>
                                    </p:animScale>
                                    <p:animScale>
                                      <p:cBhvr>
                                        <p:cTn id="39" dur="26">
                                          <p:stCondLst>
                                            <p:cond delay="1808"/>
                                          </p:stCondLst>
                                        </p:cTn>
                                        <p:tgtEl>
                                          <p:spTgt spid="16"/>
                                        </p:tgtEl>
                                      </p:cBhvr>
                                      <p:to x="100000" y="95000"/>
                                    </p:animScale>
                                    <p:animScale>
                                      <p:cBhvr>
                                        <p:cTn id="40" dur="166" decel="50000">
                                          <p:stCondLst>
                                            <p:cond delay="1834"/>
                                          </p:stCondLst>
                                        </p:cTn>
                                        <p:tgtEl>
                                          <p:spTgt spid="16"/>
                                        </p:tgtEl>
                                      </p:cBhvr>
                                      <p:to x="100000" y="100000"/>
                                    </p:animScale>
                                  </p:childTnLst>
                                </p:cTn>
                              </p:par>
                              <p:par>
                                <p:cTn id="41" presetID="26" presetClass="entr" presetSubtype="0" fill="hold" grpId="0" nodeType="withEffect">
                                  <p:stCondLst>
                                    <p:cond delay="100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par>
                                <p:cTn id="57" presetID="26" presetClass="entr" presetSubtype="0" fill="hold" grpId="0" nodeType="withEffect">
                                  <p:stCondLst>
                                    <p:cond delay="1500"/>
                                  </p:stCondLst>
                                  <p:childTnLst>
                                    <p:set>
                                      <p:cBhvr>
                                        <p:cTn id="58" dur="1" fill="hold">
                                          <p:stCondLst>
                                            <p:cond delay="0"/>
                                          </p:stCondLst>
                                        </p:cTn>
                                        <p:tgtEl>
                                          <p:spTgt spid="28"/>
                                        </p:tgtEl>
                                        <p:attrNameLst>
                                          <p:attrName>style.visibility</p:attrName>
                                        </p:attrNameLst>
                                      </p:cBhvr>
                                      <p:to>
                                        <p:strVal val="visible"/>
                                      </p:to>
                                    </p:set>
                                    <p:animEffect transition="in" filter="wipe(down)">
                                      <p:cBhvr>
                                        <p:cTn id="59" dur="580">
                                          <p:stCondLst>
                                            <p:cond delay="0"/>
                                          </p:stCondLst>
                                        </p:cTn>
                                        <p:tgtEl>
                                          <p:spTgt spid="28"/>
                                        </p:tgtEl>
                                      </p:cBhvr>
                                    </p:animEffect>
                                    <p:anim calcmode="lin" valueType="num">
                                      <p:cBhvr>
                                        <p:cTn id="60"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65" dur="26">
                                          <p:stCondLst>
                                            <p:cond delay="650"/>
                                          </p:stCondLst>
                                        </p:cTn>
                                        <p:tgtEl>
                                          <p:spTgt spid="28"/>
                                        </p:tgtEl>
                                      </p:cBhvr>
                                      <p:to x="100000" y="60000"/>
                                    </p:animScale>
                                    <p:animScale>
                                      <p:cBhvr>
                                        <p:cTn id="66" dur="166" decel="50000">
                                          <p:stCondLst>
                                            <p:cond delay="676"/>
                                          </p:stCondLst>
                                        </p:cTn>
                                        <p:tgtEl>
                                          <p:spTgt spid="28"/>
                                        </p:tgtEl>
                                      </p:cBhvr>
                                      <p:to x="100000" y="100000"/>
                                    </p:animScale>
                                    <p:animScale>
                                      <p:cBhvr>
                                        <p:cTn id="67" dur="26">
                                          <p:stCondLst>
                                            <p:cond delay="1312"/>
                                          </p:stCondLst>
                                        </p:cTn>
                                        <p:tgtEl>
                                          <p:spTgt spid="28"/>
                                        </p:tgtEl>
                                      </p:cBhvr>
                                      <p:to x="100000" y="80000"/>
                                    </p:animScale>
                                    <p:animScale>
                                      <p:cBhvr>
                                        <p:cTn id="68" dur="166" decel="50000">
                                          <p:stCondLst>
                                            <p:cond delay="1338"/>
                                          </p:stCondLst>
                                        </p:cTn>
                                        <p:tgtEl>
                                          <p:spTgt spid="28"/>
                                        </p:tgtEl>
                                      </p:cBhvr>
                                      <p:to x="100000" y="100000"/>
                                    </p:animScale>
                                    <p:animScale>
                                      <p:cBhvr>
                                        <p:cTn id="69" dur="26">
                                          <p:stCondLst>
                                            <p:cond delay="1642"/>
                                          </p:stCondLst>
                                        </p:cTn>
                                        <p:tgtEl>
                                          <p:spTgt spid="28"/>
                                        </p:tgtEl>
                                      </p:cBhvr>
                                      <p:to x="100000" y="90000"/>
                                    </p:animScale>
                                    <p:animScale>
                                      <p:cBhvr>
                                        <p:cTn id="70" dur="166" decel="50000">
                                          <p:stCondLst>
                                            <p:cond delay="1668"/>
                                          </p:stCondLst>
                                        </p:cTn>
                                        <p:tgtEl>
                                          <p:spTgt spid="28"/>
                                        </p:tgtEl>
                                      </p:cBhvr>
                                      <p:to x="100000" y="100000"/>
                                    </p:animScale>
                                    <p:animScale>
                                      <p:cBhvr>
                                        <p:cTn id="71" dur="26">
                                          <p:stCondLst>
                                            <p:cond delay="1808"/>
                                          </p:stCondLst>
                                        </p:cTn>
                                        <p:tgtEl>
                                          <p:spTgt spid="28"/>
                                        </p:tgtEl>
                                      </p:cBhvr>
                                      <p:to x="100000" y="95000"/>
                                    </p:animScale>
                                    <p:animScale>
                                      <p:cBhvr>
                                        <p:cTn id="72" dur="166" decel="50000">
                                          <p:stCondLst>
                                            <p:cond delay="1834"/>
                                          </p:stCondLst>
                                        </p:cTn>
                                        <p:tgtEl>
                                          <p:spTgt spid="28"/>
                                        </p:tgtEl>
                                      </p:cBhvr>
                                      <p:to x="100000" y="100000"/>
                                    </p:animScale>
                                  </p:childTnLst>
                                </p:cTn>
                              </p:par>
                            </p:childTnLst>
                          </p:cTn>
                        </p:par>
                        <p:par>
                          <p:cTn id="73" fill="hold">
                            <p:stCondLst>
                              <p:cond delay="4000"/>
                            </p:stCondLst>
                            <p:childTnLst>
                              <p:par>
                                <p:cTn id="74" presetID="53" presetClass="entr" presetSubtype="16" fill="hold" nodeType="afterEffect">
                                  <p:stCondLst>
                                    <p:cond delay="0"/>
                                  </p:stCondLst>
                                  <p:childTnLst>
                                    <p:set>
                                      <p:cBhvr>
                                        <p:cTn id="75" dur="1" fill="hold">
                                          <p:stCondLst>
                                            <p:cond delay="0"/>
                                          </p:stCondLst>
                                        </p:cTn>
                                        <p:tgtEl>
                                          <p:spTgt spid="65"/>
                                        </p:tgtEl>
                                        <p:attrNameLst>
                                          <p:attrName>style.visibility</p:attrName>
                                        </p:attrNameLst>
                                      </p:cBhvr>
                                      <p:to>
                                        <p:strVal val="visible"/>
                                      </p:to>
                                    </p:set>
                                    <p:anim calcmode="lin" valueType="num">
                                      <p:cBhvr>
                                        <p:cTn id="76" dur="500" fill="hold"/>
                                        <p:tgtEl>
                                          <p:spTgt spid="65"/>
                                        </p:tgtEl>
                                        <p:attrNameLst>
                                          <p:attrName>ppt_w</p:attrName>
                                        </p:attrNameLst>
                                      </p:cBhvr>
                                      <p:tavLst>
                                        <p:tav tm="0">
                                          <p:val>
                                            <p:fltVal val="0"/>
                                          </p:val>
                                        </p:tav>
                                        <p:tav tm="100000">
                                          <p:val>
                                            <p:strVal val="#ppt_w"/>
                                          </p:val>
                                        </p:tav>
                                      </p:tavLst>
                                    </p:anim>
                                    <p:anim calcmode="lin" valueType="num">
                                      <p:cBhvr>
                                        <p:cTn id="77" dur="500" fill="hold"/>
                                        <p:tgtEl>
                                          <p:spTgt spid="65"/>
                                        </p:tgtEl>
                                        <p:attrNameLst>
                                          <p:attrName>ppt_h</p:attrName>
                                        </p:attrNameLst>
                                      </p:cBhvr>
                                      <p:tavLst>
                                        <p:tav tm="0">
                                          <p:val>
                                            <p:fltVal val="0"/>
                                          </p:val>
                                        </p:tav>
                                        <p:tav tm="100000">
                                          <p:val>
                                            <p:strVal val="#ppt_h"/>
                                          </p:val>
                                        </p:tav>
                                      </p:tavLst>
                                    </p:anim>
                                    <p:animEffect transition="in" filter="fade">
                                      <p:cBhvr>
                                        <p:cTn id="78" dur="500"/>
                                        <p:tgtEl>
                                          <p:spTgt spid="65"/>
                                        </p:tgtEl>
                                      </p:cBhvr>
                                    </p:animEffect>
                                  </p:childTnLst>
                                </p:cTn>
                              </p:par>
                            </p:childTnLst>
                          </p:cTn>
                        </p:par>
                        <p:par>
                          <p:cTn id="79" fill="hold">
                            <p:stCondLst>
                              <p:cond delay="4500"/>
                            </p:stCondLst>
                            <p:childTnLst>
                              <p:par>
                                <p:cTn id="80" presetID="16" presetClass="entr" presetSubtype="21" fill="hold" nodeType="after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barn(inVertical)">
                                      <p:cBhvr>
                                        <p:cTn id="82" dur="500"/>
                                        <p:tgtEl>
                                          <p:spTgt spid="8"/>
                                        </p:tgtEl>
                                      </p:cBhvr>
                                    </p:animEffect>
                                  </p:childTnLst>
                                </p:cTn>
                              </p:par>
                            </p:childTnLst>
                          </p:cTn>
                        </p:par>
                        <p:par>
                          <p:cTn id="83" fill="hold">
                            <p:stCondLst>
                              <p:cond delay="5000"/>
                            </p:stCondLst>
                            <p:childTnLst>
                              <p:par>
                                <p:cTn id="84" presetID="22" presetClass="entr" presetSubtype="1" fill="hold" grpId="0" nodeType="afterEffect">
                                  <p:stCondLst>
                                    <p:cond delay="0"/>
                                  </p:stCondLst>
                                  <p:childTnLst>
                                    <p:set>
                                      <p:cBhvr>
                                        <p:cTn id="85" dur="1" fill="hold">
                                          <p:stCondLst>
                                            <p:cond delay="0"/>
                                          </p:stCondLst>
                                        </p:cTn>
                                        <p:tgtEl>
                                          <p:spTgt spid="11"/>
                                        </p:tgtEl>
                                        <p:attrNameLst>
                                          <p:attrName>style.visibility</p:attrName>
                                        </p:attrNameLst>
                                      </p:cBhvr>
                                      <p:to>
                                        <p:strVal val="visible"/>
                                      </p:to>
                                    </p:set>
                                    <p:animEffect transition="in" filter="wipe(up)">
                                      <p:cBhvr>
                                        <p:cTn id="86" dur="500"/>
                                        <p:tgtEl>
                                          <p:spTgt spid="11"/>
                                        </p:tgtEl>
                                      </p:cBhvr>
                                    </p:animEffect>
                                  </p:childTnLst>
                                </p:cTn>
                              </p:par>
                              <p:par>
                                <p:cTn id="87" presetID="22" presetClass="entr" presetSubtype="1" fill="hold" grpId="0" nodeType="withEffect">
                                  <p:stCondLst>
                                    <p:cond delay="250"/>
                                  </p:stCondLst>
                                  <p:childTnLst>
                                    <p:set>
                                      <p:cBhvr>
                                        <p:cTn id="88" dur="1" fill="hold">
                                          <p:stCondLst>
                                            <p:cond delay="0"/>
                                          </p:stCondLst>
                                        </p:cTn>
                                        <p:tgtEl>
                                          <p:spTgt spid="31"/>
                                        </p:tgtEl>
                                        <p:attrNameLst>
                                          <p:attrName>style.visibility</p:attrName>
                                        </p:attrNameLst>
                                      </p:cBhvr>
                                      <p:to>
                                        <p:strVal val="visible"/>
                                      </p:to>
                                    </p:set>
                                    <p:animEffect transition="in" filter="wipe(up)">
                                      <p:cBhvr>
                                        <p:cTn id="89" dur="500"/>
                                        <p:tgtEl>
                                          <p:spTgt spid="31"/>
                                        </p:tgtEl>
                                      </p:cBhvr>
                                    </p:animEffect>
                                  </p:childTnLst>
                                </p:cTn>
                              </p:par>
                            </p:childTnLst>
                          </p:cTn>
                        </p:par>
                        <p:par>
                          <p:cTn id="90" fill="hold">
                            <p:stCondLst>
                              <p:cond delay="5750"/>
                            </p:stCondLst>
                            <p:childTnLst>
                              <p:par>
                                <p:cTn id="91" presetID="53" presetClass="entr" presetSubtype="16" fill="hold"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childTnLst>
                                </p:cTn>
                              </p:par>
                            </p:childTnLst>
                          </p:cTn>
                        </p:par>
                        <p:par>
                          <p:cTn id="96" fill="hold">
                            <p:stCondLst>
                              <p:cond delay="6250"/>
                            </p:stCondLst>
                            <p:childTnLst>
                              <p:par>
                                <p:cTn id="97" presetID="16" presetClass="entr" presetSubtype="21" fill="hold" nodeType="after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barn(inVertical)">
                                      <p:cBhvr>
                                        <p:cTn id="99" dur="500"/>
                                        <p:tgtEl>
                                          <p:spTgt spid="15"/>
                                        </p:tgtEl>
                                      </p:cBhvr>
                                    </p:animEffect>
                                  </p:childTnLst>
                                </p:cTn>
                              </p:par>
                            </p:childTnLst>
                          </p:cTn>
                        </p:par>
                        <p:par>
                          <p:cTn id="100" fill="hold">
                            <p:stCondLst>
                              <p:cond delay="6750"/>
                            </p:stCondLst>
                            <p:childTnLst>
                              <p:par>
                                <p:cTn id="101" presetID="22" presetClass="entr" presetSubtype="1" fill="hold" grpId="0" nodeType="afterEffect">
                                  <p:stCondLst>
                                    <p:cond delay="0"/>
                                  </p:stCondLst>
                                  <p:childTnLst>
                                    <p:set>
                                      <p:cBhvr>
                                        <p:cTn id="102" dur="1" fill="hold">
                                          <p:stCondLst>
                                            <p:cond delay="0"/>
                                          </p:stCondLst>
                                        </p:cTn>
                                        <p:tgtEl>
                                          <p:spTgt spid="14"/>
                                        </p:tgtEl>
                                        <p:attrNameLst>
                                          <p:attrName>style.visibility</p:attrName>
                                        </p:attrNameLst>
                                      </p:cBhvr>
                                      <p:to>
                                        <p:strVal val="visible"/>
                                      </p:to>
                                    </p:set>
                                    <p:animEffect transition="in" filter="wipe(up)">
                                      <p:cBhvr>
                                        <p:cTn id="103" dur="500"/>
                                        <p:tgtEl>
                                          <p:spTgt spid="14"/>
                                        </p:tgtEl>
                                      </p:cBhvr>
                                    </p:animEffect>
                                  </p:childTnLst>
                                </p:cTn>
                              </p:par>
                              <p:par>
                                <p:cTn id="104" presetID="22" presetClass="entr" presetSubtype="1" fill="hold" grpId="0" nodeType="withEffect">
                                  <p:stCondLst>
                                    <p:cond delay="250"/>
                                  </p:stCondLst>
                                  <p:childTnLst>
                                    <p:set>
                                      <p:cBhvr>
                                        <p:cTn id="105" dur="1" fill="hold">
                                          <p:stCondLst>
                                            <p:cond delay="0"/>
                                          </p:stCondLst>
                                        </p:cTn>
                                        <p:tgtEl>
                                          <p:spTgt spid="32"/>
                                        </p:tgtEl>
                                        <p:attrNameLst>
                                          <p:attrName>style.visibility</p:attrName>
                                        </p:attrNameLst>
                                      </p:cBhvr>
                                      <p:to>
                                        <p:strVal val="visible"/>
                                      </p:to>
                                    </p:set>
                                    <p:animEffect transition="in" filter="wipe(up)">
                                      <p:cBhvr>
                                        <p:cTn id="106" dur="500"/>
                                        <p:tgtEl>
                                          <p:spTgt spid="32"/>
                                        </p:tgtEl>
                                      </p:cBhvr>
                                    </p:animEffect>
                                  </p:childTnLst>
                                </p:cTn>
                              </p:par>
                            </p:childTnLst>
                          </p:cTn>
                        </p:par>
                        <p:par>
                          <p:cTn id="107" fill="hold">
                            <p:stCondLst>
                              <p:cond delay="7500"/>
                            </p:stCondLst>
                            <p:childTnLst>
                              <p:par>
                                <p:cTn id="108" presetID="53" presetClass="entr" presetSubtype="16" fill="hold" nodeType="afterEffect">
                                  <p:stCondLst>
                                    <p:cond delay="0"/>
                                  </p:stCondLst>
                                  <p:childTnLst>
                                    <p:set>
                                      <p:cBhvr>
                                        <p:cTn id="109" dur="1" fill="hold">
                                          <p:stCondLst>
                                            <p:cond delay="0"/>
                                          </p:stCondLst>
                                        </p:cTn>
                                        <p:tgtEl>
                                          <p:spTgt spid="44"/>
                                        </p:tgtEl>
                                        <p:attrNameLst>
                                          <p:attrName>style.visibility</p:attrName>
                                        </p:attrNameLst>
                                      </p:cBhvr>
                                      <p:to>
                                        <p:strVal val="visible"/>
                                      </p:to>
                                    </p:set>
                                    <p:anim calcmode="lin" valueType="num">
                                      <p:cBhvr>
                                        <p:cTn id="110" dur="500" fill="hold"/>
                                        <p:tgtEl>
                                          <p:spTgt spid="44"/>
                                        </p:tgtEl>
                                        <p:attrNameLst>
                                          <p:attrName>ppt_w</p:attrName>
                                        </p:attrNameLst>
                                      </p:cBhvr>
                                      <p:tavLst>
                                        <p:tav tm="0">
                                          <p:val>
                                            <p:fltVal val="0"/>
                                          </p:val>
                                        </p:tav>
                                        <p:tav tm="100000">
                                          <p:val>
                                            <p:strVal val="#ppt_w"/>
                                          </p:val>
                                        </p:tav>
                                      </p:tavLst>
                                    </p:anim>
                                    <p:anim calcmode="lin" valueType="num">
                                      <p:cBhvr>
                                        <p:cTn id="111" dur="500" fill="hold"/>
                                        <p:tgtEl>
                                          <p:spTgt spid="44"/>
                                        </p:tgtEl>
                                        <p:attrNameLst>
                                          <p:attrName>ppt_h</p:attrName>
                                        </p:attrNameLst>
                                      </p:cBhvr>
                                      <p:tavLst>
                                        <p:tav tm="0">
                                          <p:val>
                                            <p:fltVal val="0"/>
                                          </p:val>
                                        </p:tav>
                                        <p:tav tm="100000">
                                          <p:val>
                                            <p:strVal val="#ppt_h"/>
                                          </p:val>
                                        </p:tav>
                                      </p:tavLst>
                                    </p:anim>
                                    <p:animEffect transition="in" filter="fade">
                                      <p:cBhvr>
                                        <p:cTn id="112" dur="500"/>
                                        <p:tgtEl>
                                          <p:spTgt spid="44"/>
                                        </p:tgtEl>
                                      </p:cBhvr>
                                    </p:animEffect>
                                  </p:childTnLst>
                                </p:cTn>
                              </p:par>
                            </p:childTnLst>
                          </p:cTn>
                        </p:par>
                        <p:par>
                          <p:cTn id="113" fill="hold">
                            <p:stCondLst>
                              <p:cond delay="8000"/>
                            </p:stCondLst>
                            <p:childTnLst>
                              <p:par>
                                <p:cTn id="114" presetID="16" presetClass="entr" presetSubtype="21" fill="hold" nodeType="afterEffect">
                                  <p:stCondLst>
                                    <p:cond delay="0"/>
                                  </p:stCondLst>
                                  <p:childTnLst>
                                    <p:set>
                                      <p:cBhvr>
                                        <p:cTn id="115" dur="1" fill="hold">
                                          <p:stCondLst>
                                            <p:cond delay="0"/>
                                          </p:stCondLst>
                                        </p:cTn>
                                        <p:tgtEl>
                                          <p:spTgt spid="21"/>
                                        </p:tgtEl>
                                        <p:attrNameLst>
                                          <p:attrName>style.visibility</p:attrName>
                                        </p:attrNameLst>
                                      </p:cBhvr>
                                      <p:to>
                                        <p:strVal val="visible"/>
                                      </p:to>
                                    </p:set>
                                    <p:animEffect transition="in" filter="barn(inVertical)">
                                      <p:cBhvr>
                                        <p:cTn id="116" dur="500"/>
                                        <p:tgtEl>
                                          <p:spTgt spid="21"/>
                                        </p:tgtEl>
                                      </p:cBhvr>
                                    </p:animEffect>
                                  </p:childTnLst>
                                </p:cTn>
                              </p:par>
                            </p:childTnLst>
                          </p:cTn>
                        </p:par>
                        <p:par>
                          <p:cTn id="117" fill="hold">
                            <p:stCondLst>
                              <p:cond delay="8500"/>
                            </p:stCondLst>
                            <p:childTnLst>
                              <p:par>
                                <p:cTn id="118" presetID="22" presetClass="entr" presetSubtype="1" fill="hold" grpId="0" nodeType="afterEffect">
                                  <p:stCondLst>
                                    <p:cond delay="0"/>
                                  </p:stCondLst>
                                  <p:childTnLst>
                                    <p:set>
                                      <p:cBhvr>
                                        <p:cTn id="119" dur="1" fill="hold">
                                          <p:stCondLst>
                                            <p:cond delay="0"/>
                                          </p:stCondLst>
                                        </p:cTn>
                                        <p:tgtEl>
                                          <p:spTgt spid="20"/>
                                        </p:tgtEl>
                                        <p:attrNameLst>
                                          <p:attrName>style.visibility</p:attrName>
                                        </p:attrNameLst>
                                      </p:cBhvr>
                                      <p:to>
                                        <p:strVal val="visible"/>
                                      </p:to>
                                    </p:set>
                                    <p:animEffect transition="in" filter="wipe(up)">
                                      <p:cBhvr>
                                        <p:cTn id="120" dur="500"/>
                                        <p:tgtEl>
                                          <p:spTgt spid="20"/>
                                        </p:tgtEl>
                                      </p:cBhvr>
                                    </p:animEffect>
                                  </p:childTnLst>
                                </p:cTn>
                              </p:par>
                              <p:par>
                                <p:cTn id="121" presetID="22" presetClass="entr" presetSubtype="1" fill="hold" grpId="0" nodeType="withEffect">
                                  <p:stCondLst>
                                    <p:cond delay="250"/>
                                  </p:stCondLst>
                                  <p:childTnLst>
                                    <p:set>
                                      <p:cBhvr>
                                        <p:cTn id="122" dur="1" fill="hold">
                                          <p:stCondLst>
                                            <p:cond delay="0"/>
                                          </p:stCondLst>
                                        </p:cTn>
                                        <p:tgtEl>
                                          <p:spTgt spid="33"/>
                                        </p:tgtEl>
                                        <p:attrNameLst>
                                          <p:attrName>style.visibility</p:attrName>
                                        </p:attrNameLst>
                                      </p:cBhvr>
                                      <p:to>
                                        <p:strVal val="visible"/>
                                      </p:to>
                                    </p:set>
                                    <p:animEffect transition="in" filter="wipe(up)">
                                      <p:cBhvr>
                                        <p:cTn id="123" dur="500"/>
                                        <p:tgtEl>
                                          <p:spTgt spid="33"/>
                                        </p:tgtEl>
                                      </p:cBhvr>
                                    </p:animEffect>
                                  </p:childTnLst>
                                </p:cTn>
                              </p:par>
                            </p:childTnLst>
                          </p:cTn>
                        </p:par>
                        <p:par>
                          <p:cTn id="124" fill="hold">
                            <p:stCondLst>
                              <p:cond delay="9250"/>
                            </p:stCondLst>
                            <p:childTnLst>
                              <p:par>
                                <p:cTn id="125" presetID="53" presetClass="entr" presetSubtype="16" fill="hold" grpId="0" nodeType="afterEffect">
                                  <p:stCondLst>
                                    <p:cond delay="0"/>
                                  </p:stCondLst>
                                  <p:childTnLst>
                                    <p:set>
                                      <p:cBhvr>
                                        <p:cTn id="126" dur="1" fill="hold">
                                          <p:stCondLst>
                                            <p:cond delay="0"/>
                                          </p:stCondLst>
                                        </p:cTn>
                                        <p:tgtEl>
                                          <p:spTgt spid="101"/>
                                        </p:tgtEl>
                                        <p:attrNameLst>
                                          <p:attrName>style.visibility</p:attrName>
                                        </p:attrNameLst>
                                      </p:cBhvr>
                                      <p:to>
                                        <p:strVal val="visible"/>
                                      </p:to>
                                    </p:set>
                                    <p:anim calcmode="lin" valueType="num">
                                      <p:cBhvr>
                                        <p:cTn id="127" dur="500" fill="hold"/>
                                        <p:tgtEl>
                                          <p:spTgt spid="101"/>
                                        </p:tgtEl>
                                        <p:attrNameLst>
                                          <p:attrName>ppt_w</p:attrName>
                                        </p:attrNameLst>
                                      </p:cBhvr>
                                      <p:tavLst>
                                        <p:tav tm="0">
                                          <p:val>
                                            <p:fltVal val="0"/>
                                          </p:val>
                                        </p:tav>
                                        <p:tav tm="100000">
                                          <p:val>
                                            <p:strVal val="#ppt_w"/>
                                          </p:val>
                                        </p:tav>
                                      </p:tavLst>
                                    </p:anim>
                                    <p:anim calcmode="lin" valueType="num">
                                      <p:cBhvr>
                                        <p:cTn id="128" dur="500" fill="hold"/>
                                        <p:tgtEl>
                                          <p:spTgt spid="101"/>
                                        </p:tgtEl>
                                        <p:attrNameLst>
                                          <p:attrName>ppt_h</p:attrName>
                                        </p:attrNameLst>
                                      </p:cBhvr>
                                      <p:tavLst>
                                        <p:tav tm="0">
                                          <p:val>
                                            <p:fltVal val="0"/>
                                          </p:val>
                                        </p:tav>
                                        <p:tav tm="100000">
                                          <p:val>
                                            <p:strVal val="#ppt_h"/>
                                          </p:val>
                                        </p:tav>
                                      </p:tavLst>
                                    </p:anim>
                                    <p:animEffect transition="in" filter="fade">
                                      <p:cBhvr>
                                        <p:cTn id="129" dur="500"/>
                                        <p:tgtEl>
                                          <p:spTgt spid="101"/>
                                        </p:tgtEl>
                                      </p:cBhvr>
                                    </p:animEffect>
                                  </p:childTnLst>
                                </p:cTn>
                              </p:par>
                            </p:childTnLst>
                          </p:cTn>
                        </p:par>
                        <p:par>
                          <p:cTn id="130" fill="hold">
                            <p:stCondLst>
                              <p:cond delay="9750"/>
                            </p:stCondLst>
                            <p:childTnLst>
                              <p:par>
                                <p:cTn id="131" presetID="16" presetClass="entr" presetSubtype="21" fill="hold" nodeType="afterEffect">
                                  <p:stCondLst>
                                    <p:cond delay="0"/>
                                  </p:stCondLst>
                                  <p:childTnLst>
                                    <p:set>
                                      <p:cBhvr>
                                        <p:cTn id="132" dur="1" fill="hold">
                                          <p:stCondLst>
                                            <p:cond delay="0"/>
                                          </p:stCondLst>
                                        </p:cTn>
                                        <p:tgtEl>
                                          <p:spTgt spid="27"/>
                                        </p:tgtEl>
                                        <p:attrNameLst>
                                          <p:attrName>style.visibility</p:attrName>
                                        </p:attrNameLst>
                                      </p:cBhvr>
                                      <p:to>
                                        <p:strVal val="visible"/>
                                      </p:to>
                                    </p:set>
                                    <p:animEffect transition="in" filter="barn(inVertical)">
                                      <p:cBhvr>
                                        <p:cTn id="133" dur="500"/>
                                        <p:tgtEl>
                                          <p:spTgt spid="27"/>
                                        </p:tgtEl>
                                      </p:cBhvr>
                                    </p:animEffect>
                                  </p:childTnLst>
                                </p:cTn>
                              </p:par>
                            </p:childTnLst>
                          </p:cTn>
                        </p:par>
                        <p:par>
                          <p:cTn id="134" fill="hold">
                            <p:stCondLst>
                              <p:cond delay="10250"/>
                            </p:stCondLst>
                            <p:childTnLst>
                              <p:par>
                                <p:cTn id="135" presetID="22" presetClass="entr" presetSubtype="1" fill="hold" grpId="0" nodeType="afterEffect">
                                  <p:stCondLst>
                                    <p:cond delay="0"/>
                                  </p:stCondLst>
                                  <p:childTnLst>
                                    <p:set>
                                      <p:cBhvr>
                                        <p:cTn id="136" dur="1" fill="hold">
                                          <p:stCondLst>
                                            <p:cond delay="0"/>
                                          </p:stCondLst>
                                        </p:cTn>
                                        <p:tgtEl>
                                          <p:spTgt spid="26"/>
                                        </p:tgtEl>
                                        <p:attrNameLst>
                                          <p:attrName>style.visibility</p:attrName>
                                        </p:attrNameLst>
                                      </p:cBhvr>
                                      <p:to>
                                        <p:strVal val="visible"/>
                                      </p:to>
                                    </p:set>
                                    <p:animEffect transition="in" filter="wipe(up)">
                                      <p:cBhvr>
                                        <p:cTn id="137" dur="500"/>
                                        <p:tgtEl>
                                          <p:spTgt spid="26"/>
                                        </p:tgtEl>
                                      </p:cBhvr>
                                    </p:animEffect>
                                  </p:childTnLst>
                                </p:cTn>
                              </p:par>
                              <p:par>
                                <p:cTn id="138" presetID="22" presetClass="entr" presetSubtype="1" fill="hold" grpId="0" nodeType="withEffect">
                                  <p:stCondLst>
                                    <p:cond delay="250"/>
                                  </p:stCondLst>
                                  <p:childTnLst>
                                    <p:set>
                                      <p:cBhvr>
                                        <p:cTn id="139" dur="1" fill="hold">
                                          <p:stCondLst>
                                            <p:cond delay="0"/>
                                          </p:stCondLst>
                                        </p:cTn>
                                        <p:tgtEl>
                                          <p:spTgt spid="34"/>
                                        </p:tgtEl>
                                        <p:attrNameLst>
                                          <p:attrName>style.visibility</p:attrName>
                                        </p:attrNameLst>
                                      </p:cBhvr>
                                      <p:to>
                                        <p:strVal val="visible"/>
                                      </p:to>
                                    </p:set>
                                    <p:animEffect transition="in" filter="wipe(up)">
                                      <p:cBhvr>
                                        <p:cTn id="14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4" grpId="0" animBg="1"/>
      <p:bldP spid="16" grpId="0" animBg="1"/>
      <p:bldP spid="20" grpId="0" animBg="1"/>
      <p:bldP spid="22" grpId="0" animBg="1"/>
      <p:bldP spid="26" grpId="0" animBg="1"/>
      <p:bldP spid="28" grpId="0" animBg="1"/>
      <p:bldP spid="31" grpId="0"/>
      <p:bldP spid="32" grpId="0"/>
      <p:bldP spid="33" grpId="0"/>
      <p:bldP spid="34" grpId="0"/>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1302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2017-11-05T21:58:17Z</dcterms:modified>
</cp:coreProperties>
</file>