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16003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1" name="Rectangle: Rounded Corners 10">
            <a:extLst>
              <a:ext uri="{FF2B5EF4-FFF2-40B4-BE49-F238E27FC236}">
                <a16:creationId xmlns:a16="http://schemas.microsoft.com/office/drawing/2014/main" id="{FCB338B2-5F23-4E27-9C4F-7360DA44E0C4}"/>
              </a:ext>
            </a:extLst>
          </p:cNvPr>
          <p:cNvSpPr/>
          <p:nvPr/>
        </p:nvSpPr>
        <p:spPr>
          <a:xfrm>
            <a:off x="1866567" y="2495774"/>
            <a:ext cx="2422564" cy="3786692"/>
          </a:xfrm>
          <a:prstGeom prst="roundRect">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D3A0CF98-0D83-44AB-999F-D6B5E81B5059}"/>
              </a:ext>
            </a:extLst>
          </p:cNvPr>
          <p:cNvGrpSpPr/>
          <p:nvPr/>
        </p:nvGrpSpPr>
        <p:grpSpPr>
          <a:xfrm>
            <a:off x="1714167" y="3100229"/>
            <a:ext cx="2757066" cy="452862"/>
            <a:chOff x="1002134" y="2338229"/>
            <a:chExt cx="5032906" cy="452862"/>
          </a:xfrm>
        </p:grpSpPr>
        <p:sp>
          <p:nvSpPr>
            <p:cNvPr id="9" name="Rectangle: Rounded Corners 8">
              <a:extLst>
                <a:ext uri="{FF2B5EF4-FFF2-40B4-BE49-F238E27FC236}">
                  <a16:creationId xmlns:a16="http://schemas.microsoft.com/office/drawing/2014/main" id="{4F666FCD-DAD9-4682-8626-E5248B9E2F7D}"/>
                </a:ext>
              </a:extLst>
            </p:cNvPr>
            <p:cNvSpPr/>
            <p:nvPr/>
          </p:nvSpPr>
          <p:spPr>
            <a:xfrm>
              <a:off x="1002134" y="2338229"/>
              <a:ext cx="5032906" cy="452862"/>
            </a:xfrm>
            <a:prstGeom prst="round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B16294D9-149C-4975-A55D-255305E11350}"/>
                </a:ext>
              </a:extLst>
            </p:cNvPr>
            <p:cNvSpPr txBox="1"/>
            <p:nvPr/>
          </p:nvSpPr>
          <p:spPr>
            <a:xfrm>
              <a:off x="1334553" y="2379994"/>
              <a:ext cx="4368067"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Lorem Ipsum</a:t>
              </a:r>
            </a:p>
          </p:txBody>
        </p:sp>
      </p:grpSp>
      <p:sp>
        <p:nvSpPr>
          <p:cNvPr id="12" name="Oval 11">
            <a:extLst>
              <a:ext uri="{FF2B5EF4-FFF2-40B4-BE49-F238E27FC236}">
                <a16:creationId xmlns:a16="http://schemas.microsoft.com/office/drawing/2014/main" id="{22E35C86-BB70-45F9-BE4E-FA05BE7351E6}"/>
              </a:ext>
            </a:extLst>
          </p:cNvPr>
          <p:cNvSpPr>
            <a:spLocks noChangeAspect="1"/>
          </p:cNvSpPr>
          <p:nvPr/>
        </p:nvSpPr>
        <p:spPr>
          <a:xfrm>
            <a:off x="2498340" y="1759857"/>
            <a:ext cx="1188720" cy="1188720"/>
          </a:xfrm>
          <a:prstGeom prst="ellipse">
            <a:avLst/>
          </a:prstGeom>
          <a:solidFill>
            <a:srgbClr val="FE4A1E"/>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ndara" panose="020E0502030303020204" pitchFamily="34" charset="0"/>
            </a:endParaRPr>
          </a:p>
        </p:txBody>
      </p:sp>
      <p:sp>
        <p:nvSpPr>
          <p:cNvPr id="14" name="Rectangle: Rounded Corners 13">
            <a:extLst>
              <a:ext uri="{FF2B5EF4-FFF2-40B4-BE49-F238E27FC236}">
                <a16:creationId xmlns:a16="http://schemas.microsoft.com/office/drawing/2014/main" id="{778F30B0-96E9-4CFC-81C7-FFFF183380F9}"/>
              </a:ext>
            </a:extLst>
          </p:cNvPr>
          <p:cNvSpPr/>
          <p:nvPr/>
        </p:nvSpPr>
        <p:spPr>
          <a:xfrm>
            <a:off x="4776237" y="2495774"/>
            <a:ext cx="2422564" cy="3786692"/>
          </a:xfrm>
          <a:prstGeom prst="roundRect">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545E999E-7319-4B67-B27F-80D8913F1E20}"/>
              </a:ext>
            </a:extLst>
          </p:cNvPr>
          <p:cNvGrpSpPr/>
          <p:nvPr/>
        </p:nvGrpSpPr>
        <p:grpSpPr>
          <a:xfrm>
            <a:off x="4623837" y="3100229"/>
            <a:ext cx="2757066" cy="452862"/>
            <a:chOff x="1002134" y="2338229"/>
            <a:chExt cx="5032906" cy="452862"/>
          </a:xfrm>
        </p:grpSpPr>
        <p:sp>
          <p:nvSpPr>
            <p:cNvPr id="17" name="Rectangle: Rounded Corners 16">
              <a:extLst>
                <a:ext uri="{FF2B5EF4-FFF2-40B4-BE49-F238E27FC236}">
                  <a16:creationId xmlns:a16="http://schemas.microsoft.com/office/drawing/2014/main" id="{7CD2D3AA-DECE-467D-93D9-92D4929DC719}"/>
                </a:ext>
              </a:extLst>
            </p:cNvPr>
            <p:cNvSpPr/>
            <p:nvPr/>
          </p:nvSpPr>
          <p:spPr>
            <a:xfrm>
              <a:off x="1002134" y="2338229"/>
              <a:ext cx="5032906" cy="452862"/>
            </a:xfrm>
            <a:prstGeom prst="round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56A19BB7-7002-448E-B335-FB00120749C2}"/>
                </a:ext>
              </a:extLst>
            </p:cNvPr>
            <p:cNvSpPr txBox="1"/>
            <p:nvPr/>
          </p:nvSpPr>
          <p:spPr>
            <a:xfrm>
              <a:off x="1334553" y="2379994"/>
              <a:ext cx="4368067"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Lorem Ipsum</a:t>
              </a:r>
            </a:p>
          </p:txBody>
        </p:sp>
      </p:grpSp>
      <p:sp>
        <p:nvSpPr>
          <p:cNvPr id="16" name="Oval 15">
            <a:extLst>
              <a:ext uri="{FF2B5EF4-FFF2-40B4-BE49-F238E27FC236}">
                <a16:creationId xmlns:a16="http://schemas.microsoft.com/office/drawing/2014/main" id="{ADB13AA0-CA13-4C8E-B988-AFA6B7928E61}"/>
              </a:ext>
            </a:extLst>
          </p:cNvPr>
          <p:cNvSpPr>
            <a:spLocks noChangeAspect="1"/>
          </p:cNvSpPr>
          <p:nvPr/>
        </p:nvSpPr>
        <p:spPr>
          <a:xfrm>
            <a:off x="5408010" y="1759857"/>
            <a:ext cx="1188720" cy="1188720"/>
          </a:xfrm>
          <a:prstGeom prst="ellipse">
            <a:avLst/>
          </a:prstGeom>
          <a:solidFill>
            <a:srgbClr val="5C9AD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ndara" panose="020E0502030303020204" pitchFamily="34" charset="0"/>
            </a:endParaRPr>
          </a:p>
        </p:txBody>
      </p:sp>
      <p:sp>
        <p:nvSpPr>
          <p:cNvPr id="20" name="Rectangle: Rounded Corners 19">
            <a:extLst>
              <a:ext uri="{FF2B5EF4-FFF2-40B4-BE49-F238E27FC236}">
                <a16:creationId xmlns:a16="http://schemas.microsoft.com/office/drawing/2014/main" id="{74363004-110F-4F12-A410-979285A0001E}"/>
              </a:ext>
            </a:extLst>
          </p:cNvPr>
          <p:cNvSpPr/>
          <p:nvPr/>
        </p:nvSpPr>
        <p:spPr>
          <a:xfrm>
            <a:off x="7690807" y="2495774"/>
            <a:ext cx="2422564" cy="3786692"/>
          </a:xfrm>
          <a:prstGeom prst="roundRect">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659C442B-4409-41A0-A41E-DD2986ECFB8A}"/>
              </a:ext>
            </a:extLst>
          </p:cNvPr>
          <p:cNvGrpSpPr/>
          <p:nvPr/>
        </p:nvGrpSpPr>
        <p:grpSpPr>
          <a:xfrm>
            <a:off x="7538407" y="3100229"/>
            <a:ext cx="2757066" cy="452862"/>
            <a:chOff x="1002134" y="2338229"/>
            <a:chExt cx="5032906" cy="452862"/>
          </a:xfrm>
        </p:grpSpPr>
        <p:sp>
          <p:nvSpPr>
            <p:cNvPr id="23" name="Rectangle: Rounded Corners 22">
              <a:extLst>
                <a:ext uri="{FF2B5EF4-FFF2-40B4-BE49-F238E27FC236}">
                  <a16:creationId xmlns:a16="http://schemas.microsoft.com/office/drawing/2014/main" id="{262F54DB-2D7F-4B8C-89A3-5805048ACC14}"/>
                </a:ext>
              </a:extLst>
            </p:cNvPr>
            <p:cNvSpPr/>
            <p:nvPr/>
          </p:nvSpPr>
          <p:spPr>
            <a:xfrm>
              <a:off x="1002134" y="2338229"/>
              <a:ext cx="5032906" cy="452862"/>
            </a:xfrm>
            <a:prstGeom prst="round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80F1D3AA-542C-4EFB-8ACC-AAB087A4D3A2}"/>
                </a:ext>
              </a:extLst>
            </p:cNvPr>
            <p:cNvSpPr txBox="1"/>
            <p:nvPr/>
          </p:nvSpPr>
          <p:spPr>
            <a:xfrm>
              <a:off x="1334553" y="2379994"/>
              <a:ext cx="4368067"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Lorem Ipsum</a:t>
              </a:r>
            </a:p>
          </p:txBody>
        </p:sp>
      </p:grpSp>
      <p:sp>
        <p:nvSpPr>
          <p:cNvPr id="22" name="Oval 21">
            <a:extLst>
              <a:ext uri="{FF2B5EF4-FFF2-40B4-BE49-F238E27FC236}">
                <a16:creationId xmlns:a16="http://schemas.microsoft.com/office/drawing/2014/main" id="{9D555761-02AE-4FEF-9127-56C5C1623415}"/>
              </a:ext>
            </a:extLst>
          </p:cNvPr>
          <p:cNvSpPr>
            <a:spLocks noChangeAspect="1"/>
          </p:cNvSpPr>
          <p:nvPr/>
        </p:nvSpPr>
        <p:spPr>
          <a:xfrm>
            <a:off x="8322580" y="1759857"/>
            <a:ext cx="1188720" cy="1188720"/>
          </a:xfrm>
          <a:prstGeom prst="ellipse">
            <a:avLst/>
          </a:prstGeom>
          <a:solidFill>
            <a:srgbClr val="44546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ndara" panose="020E0502030303020204" pitchFamily="34" charset="0"/>
            </a:endParaRPr>
          </a:p>
        </p:txBody>
      </p:sp>
      <p:sp>
        <p:nvSpPr>
          <p:cNvPr id="31" name="TextBox 30">
            <a:extLst>
              <a:ext uri="{FF2B5EF4-FFF2-40B4-BE49-F238E27FC236}">
                <a16:creationId xmlns:a16="http://schemas.microsoft.com/office/drawing/2014/main" id="{1E324B3A-1F49-44FF-8085-941A8ADDDD86}"/>
              </a:ext>
            </a:extLst>
          </p:cNvPr>
          <p:cNvSpPr txBox="1"/>
          <p:nvPr/>
        </p:nvSpPr>
        <p:spPr>
          <a:xfrm>
            <a:off x="2048461" y="3704743"/>
            <a:ext cx="2054385" cy="2123658"/>
          </a:xfrm>
          <a:prstGeom prst="rect">
            <a:avLst/>
          </a:prstGeom>
          <a:noFill/>
        </p:spPr>
        <p:txBody>
          <a:bodyPr wrap="square" rtlCol="0">
            <a:spAutoFit/>
          </a:bodyPr>
          <a:lstStyle/>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p:txBody>
      </p:sp>
      <p:sp>
        <p:nvSpPr>
          <p:cNvPr id="32" name="TextBox 31">
            <a:extLst>
              <a:ext uri="{FF2B5EF4-FFF2-40B4-BE49-F238E27FC236}">
                <a16:creationId xmlns:a16="http://schemas.microsoft.com/office/drawing/2014/main" id="{BEF2ABC4-4CF7-41B5-95A7-BA6A946650B0}"/>
              </a:ext>
            </a:extLst>
          </p:cNvPr>
          <p:cNvSpPr txBox="1"/>
          <p:nvPr/>
        </p:nvSpPr>
        <p:spPr>
          <a:xfrm>
            <a:off x="4960326" y="3704743"/>
            <a:ext cx="2054385" cy="2123658"/>
          </a:xfrm>
          <a:prstGeom prst="rect">
            <a:avLst/>
          </a:prstGeom>
          <a:noFill/>
        </p:spPr>
        <p:txBody>
          <a:bodyPr wrap="square" rtlCol="0">
            <a:spAutoFit/>
          </a:bodyPr>
          <a:lstStyle/>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p:txBody>
      </p:sp>
      <p:sp>
        <p:nvSpPr>
          <p:cNvPr id="33" name="TextBox 32">
            <a:extLst>
              <a:ext uri="{FF2B5EF4-FFF2-40B4-BE49-F238E27FC236}">
                <a16:creationId xmlns:a16="http://schemas.microsoft.com/office/drawing/2014/main" id="{549F474A-08E2-4421-A8A8-C850E38F2959}"/>
              </a:ext>
            </a:extLst>
          </p:cNvPr>
          <p:cNvSpPr txBox="1"/>
          <p:nvPr/>
        </p:nvSpPr>
        <p:spPr>
          <a:xfrm>
            <a:off x="7889747" y="3709454"/>
            <a:ext cx="2054385" cy="2123658"/>
          </a:xfrm>
          <a:prstGeom prst="rect">
            <a:avLst/>
          </a:prstGeom>
          <a:noFill/>
        </p:spPr>
        <p:txBody>
          <a:bodyPr wrap="square" rtlCol="0">
            <a:spAutoFit/>
          </a:bodyPr>
          <a:lstStyle/>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2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200" dirty="0">
                <a:solidFill>
                  <a:schemeClr val="bg1"/>
                </a:solidFill>
                <a:latin typeface="Candara" panose="020E0502030303020204" pitchFamily="34" charset="0"/>
              </a:rPr>
              <a:t>Lorem ipsum dolor sit amet, consectetur adipiscing elit</a:t>
            </a:r>
          </a:p>
        </p:txBody>
      </p:sp>
      <p:grpSp>
        <p:nvGrpSpPr>
          <p:cNvPr id="35" name="Group 34">
            <a:extLst>
              <a:ext uri="{FF2B5EF4-FFF2-40B4-BE49-F238E27FC236}">
                <a16:creationId xmlns:a16="http://schemas.microsoft.com/office/drawing/2014/main" id="{CDBD6B6D-33FB-47A5-A343-F71BC04632B0}"/>
              </a:ext>
            </a:extLst>
          </p:cNvPr>
          <p:cNvGrpSpPr>
            <a:grpSpLocks noChangeAspect="1"/>
          </p:cNvGrpSpPr>
          <p:nvPr/>
        </p:nvGrpSpPr>
        <p:grpSpPr>
          <a:xfrm>
            <a:off x="5773770" y="2117936"/>
            <a:ext cx="457200" cy="472377"/>
            <a:chOff x="3775075" y="1663700"/>
            <a:chExt cx="382588" cy="395288"/>
          </a:xfrm>
          <a:solidFill>
            <a:schemeClr val="bg1"/>
          </a:solidFill>
          <a:effectLst>
            <a:outerShdw blurRad="50800" dist="38100" dir="2700000" algn="tl" rotWithShape="0">
              <a:prstClr val="black">
                <a:alpha val="40000"/>
              </a:prstClr>
            </a:outerShdw>
          </a:effectLst>
        </p:grpSpPr>
        <p:sp>
          <p:nvSpPr>
            <p:cNvPr id="36" name="Freeform 46">
              <a:extLst>
                <a:ext uri="{FF2B5EF4-FFF2-40B4-BE49-F238E27FC236}">
                  <a16:creationId xmlns:a16="http://schemas.microsoft.com/office/drawing/2014/main" id="{4669227B-4B16-4B38-8E38-73401CD3F17D}"/>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47">
              <a:extLst>
                <a:ext uri="{FF2B5EF4-FFF2-40B4-BE49-F238E27FC236}">
                  <a16:creationId xmlns:a16="http://schemas.microsoft.com/office/drawing/2014/main" id="{42DD1AF5-61EA-47FA-99F0-3185B86BCC7F}"/>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48">
              <a:extLst>
                <a:ext uri="{FF2B5EF4-FFF2-40B4-BE49-F238E27FC236}">
                  <a16:creationId xmlns:a16="http://schemas.microsoft.com/office/drawing/2014/main" id="{762912C6-A201-4E67-9624-086A2DD53830}"/>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49">
              <a:extLst>
                <a:ext uri="{FF2B5EF4-FFF2-40B4-BE49-F238E27FC236}">
                  <a16:creationId xmlns:a16="http://schemas.microsoft.com/office/drawing/2014/main" id="{F123A1B5-2C78-43D7-9766-4FE42B953836}"/>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50">
              <a:extLst>
                <a:ext uri="{FF2B5EF4-FFF2-40B4-BE49-F238E27FC236}">
                  <a16:creationId xmlns:a16="http://schemas.microsoft.com/office/drawing/2014/main" id="{4E1C4BB0-DD06-4A68-9801-5E9EB4E93E08}"/>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51">
              <a:extLst>
                <a:ext uri="{FF2B5EF4-FFF2-40B4-BE49-F238E27FC236}">
                  <a16:creationId xmlns:a16="http://schemas.microsoft.com/office/drawing/2014/main" id="{A132F647-B1B0-4649-AE04-EEDDEDDCED18}"/>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52">
              <a:extLst>
                <a:ext uri="{FF2B5EF4-FFF2-40B4-BE49-F238E27FC236}">
                  <a16:creationId xmlns:a16="http://schemas.microsoft.com/office/drawing/2014/main" id="{64711BC5-4B79-4D19-8D46-C93B25CAA4B3}"/>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53">
              <a:extLst>
                <a:ext uri="{FF2B5EF4-FFF2-40B4-BE49-F238E27FC236}">
                  <a16:creationId xmlns:a16="http://schemas.microsoft.com/office/drawing/2014/main" id="{4B196128-D505-435B-A043-D38F42BE578A}"/>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4" name="Group 43">
            <a:extLst>
              <a:ext uri="{FF2B5EF4-FFF2-40B4-BE49-F238E27FC236}">
                <a16:creationId xmlns:a16="http://schemas.microsoft.com/office/drawing/2014/main" id="{8CA5D465-117B-4C26-9A24-CAC58CE71861}"/>
              </a:ext>
            </a:extLst>
          </p:cNvPr>
          <p:cNvGrpSpPr>
            <a:grpSpLocks noChangeAspect="1"/>
          </p:cNvGrpSpPr>
          <p:nvPr/>
        </p:nvGrpSpPr>
        <p:grpSpPr>
          <a:xfrm>
            <a:off x="8673489" y="2117936"/>
            <a:ext cx="457200" cy="481167"/>
            <a:chOff x="3768725" y="2336800"/>
            <a:chExt cx="393700" cy="414338"/>
          </a:xfrm>
          <a:solidFill>
            <a:schemeClr val="bg1"/>
          </a:solidFill>
          <a:effectLst>
            <a:outerShdw blurRad="50800" dist="38100" dir="2700000" algn="tl" rotWithShape="0">
              <a:prstClr val="black">
                <a:alpha val="40000"/>
              </a:prstClr>
            </a:outerShdw>
          </a:effectLst>
        </p:grpSpPr>
        <p:sp>
          <p:nvSpPr>
            <p:cNvPr id="45" name="Freeform 64">
              <a:extLst>
                <a:ext uri="{FF2B5EF4-FFF2-40B4-BE49-F238E27FC236}">
                  <a16:creationId xmlns:a16="http://schemas.microsoft.com/office/drawing/2014/main" id="{18A96B7C-DCFC-469F-A3DF-80FAE8324C70}"/>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Oval 65">
              <a:extLst>
                <a:ext uri="{FF2B5EF4-FFF2-40B4-BE49-F238E27FC236}">
                  <a16:creationId xmlns:a16="http://schemas.microsoft.com/office/drawing/2014/main" id="{E724BAB0-ABAE-4E6B-AEA1-389EB2C94C0B}"/>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66">
              <a:extLst>
                <a:ext uri="{FF2B5EF4-FFF2-40B4-BE49-F238E27FC236}">
                  <a16:creationId xmlns:a16="http://schemas.microsoft.com/office/drawing/2014/main" id="{BD9C4A78-55C8-4760-88B3-A09BE6DDC2DC}"/>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67">
              <a:extLst>
                <a:ext uri="{FF2B5EF4-FFF2-40B4-BE49-F238E27FC236}">
                  <a16:creationId xmlns:a16="http://schemas.microsoft.com/office/drawing/2014/main" id="{F2CF6AA7-E300-4832-8270-79AD98771EAB}"/>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Oval 68">
              <a:extLst>
                <a:ext uri="{FF2B5EF4-FFF2-40B4-BE49-F238E27FC236}">
                  <a16:creationId xmlns:a16="http://schemas.microsoft.com/office/drawing/2014/main" id="{322D7C18-7E47-4F8D-9617-07D43CCBB2D7}"/>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69">
              <a:extLst>
                <a:ext uri="{FF2B5EF4-FFF2-40B4-BE49-F238E27FC236}">
                  <a16:creationId xmlns:a16="http://schemas.microsoft.com/office/drawing/2014/main" id="{7C9180DA-284C-42D0-8E4E-CC41BCCFA3B1}"/>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70">
              <a:extLst>
                <a:ext uri="{FF2B5EF4-FFF2-40B4-BE49-F238E27FC236}">
                  <a16:creationId xmlns:a16="http://schemas.microsoft.com/office/drawing/2014/main" id="{6CB908BF-D617-4BAE-8058-191B0CCECEA6}"/>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Oval 71">
              <a:extLst>
                <a:ext uri="{FF2B5EF4-FFF2-40B4-BE49-F238E27FC236}">
                  <a16:creationId xmlns:a16="http://schemas.microsoft.com/office/drawing/2014/main" id="{C02050CD-EFF5-4563-A2F2-8E3F9A887AFB}"/>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72">
              <a:extLst>
                <a:ext uri="{FF2B5EF4-FFF2-40B4-BE49-F238E27FC236}">
                  <a16:creationId xmlns:a16="http://schemas.microsoft.com/office/drawing/2014/main" id="{B1AEEAF2-80B9-44A5-A807-F4D2C2521AB9}"/>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73">
              <a:extLst>
                <a:ext uri="{FF2B5EF4-FFF2-40B4-BE49-F238E27FC236}">
                  <a16:creationId xmlns:a16="http://schemas.microsoft.com/office/drawing/2014/main" id="{9CE200DB-A082-4813-8A10-05A6DF103333}"/>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74">
              <a:extLst>
                <a:ext uri="{FF2B5EF4-FFF2-40B4-BE49-F238E27FC236}">
                  <a16:creationId xmlns:a16="http://schemas.microsoft.com/office/drawing/2014/main" id="{57FE2518-35EE-4E40-A476-C11E765A666A}"/>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Oval 75">
              <a:extLst>
                <a:ext uri="{FF2B5EF4-FFF2-40B4-BE49-F238E27FC236}">
                  <a16:creationId xmlns:a16="http://schemas.microsoft.com/office/drawing/2014/main" id="{625FFF43-F3E9-4270-97B3-0DBE499CE527}"/>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76">
              <a:extLst>
                <a:ext uri="{FF2B5EF4-FFF2-40B4-BE49-F238E27FC236}">
                  <a16:creationId xmlns:a16="http://schemas.microsoft.com/office/drawing/2014/main" id="{73615C73-6AD9-4FF0-AF5F-1544DD3BC11E}"/>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77">
              <a:extLst>
                <a:ext uri="{FF2B5EF4-FFF2-40B4-BE49-F238E27FC236}">
                  <a16:creationId xmlns:a16="http://schemas.microsoft.com/office/drawing/2014/main" id="{799EC2BE-F0A7-4A56-84B3-4B88F29757A7}"/>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Oval 78">
              <a:extLst>
                <a:ext uri="{FF2B5EF4-FFF2-40B4-BE49-F238E27FC236}">
                  <a16:creationId xmlns:a16="http://schemas.microsoft.com/office/drawing/2014/main" id="{57E3D6F9-9002-48E6-9695-9A7D1F3DC15F}"/>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79">
              <a:extLst>
                <a:ext uri="{FF2B5EF4-FFF2-40B4-BE49-F238E27FC236}">
                  <a16:creationId xmlns:a16="http://schemas.microsoft.com/office/drawing/2014/main" id="{0E67CCEC-C7D2-4EC6-8547-66E1C37A2D69}"/>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80">
              <a:extLst>
                <a:ext uri="{FF2B5EF4-FFF2-40B4-BE49-F238E27FC236}">
                  <a16:creationId xmlns:a16="http://schemas.microsoft.com/office/drawing/2014/main" id="{8B20E137-FED8-4DEC-A035-97D98B915CEE}"/>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Oval 81">
              <a:extLst>
                <a:ext uri="{FF2B5EF4-FFF2-40B4-BE49-F238E27FC236}">
                  <a16:creationId xmlns:a16="http://schemas.microsoft.com/office/drawing/2014/main" id="{5AB6746D-C0BA-41F4-8048-A5480D7B4647}"/>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82">
              <a:extLst>
                <a:ext uri="{FF2B5EF4-FFF2-40B4-BE49-F238E27FC236}">
                  <a16:creationId xmlns:a16="http://schemas.microsoft.com/office/drawing/2014/main" id="{BBC72ECD-2C1B-4947-B103-298E249AF8BD}"/>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83">
              <a:extLst>
                <a:ext uri="{FF2B5EF4-FFF2-40B4-BE49-F238E27FC236}">
                  <a16:creationId xmlns:a16="http://schemas.microsoft.com/office/drawing/2014/main" id="{044802A0-EE8E-498F-B1C0-394B4FB51393}"/>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5" name="Group 64">
            <a:extLst>
              <a:ext uri="{FF2B5EF4-FFF2-40B4-BE49-F238E27FC236}">
                <a16:creationId xmlns:a16="http://schemas.microsoft.com/office/drawing/2014/main" id="{07A51AD0-7DB6-4EB7-9B70-720F1808C728}"/>
              </a:ext>
            </a:extLst>
          </p:cNvPr>
          <p:cNvGrpSpPr>
            <a:grpSpLocks noChangeAspect="1"/>
          </p:cNvGrpSpPr>
          <p:nvPr/>
        </p:nvGrpSpPr>
        <p:grpSpPr>
          <a:xfrm>
            <a:off x="2877791" y="2038877"/>
            <a:ext cx="457200" cy="554909"/>
            <a:chOff x="3768725" y="938213"/>
            <a:chExt cx="393700" cy="477838"/>
          </a:xfrm>
          <a:solidFill>
            <a:schemeClr val="bg1"/>
          </a:solidFill>
          <a:effectLst>
            <a:outerShdw blurRad="50800" dist="38100" dir="2700000" algn="tl" rotWithShape="0">
              <a:prstClr val="black">
                <a:alpha val="40000"/>
              </a:prstClr>
            </a:outerShdw>
          </a:effectLst>
        </p:grpSpPr>
        <p:sp>
          <p:nvSpPr>
            <p:cNvPr id="66" name="Freeform 11">
              <a:extLst>
                <a:ext uri="{FF2B5EF4-FFF2-40B4-BE49-F238E27FC236}">
                  <a16:creationId xmlns:a16="http://schemas.microsoft.com/office/drawing/2014/main" id="{AE6A6790-B521-49BA-815D-B7B30AFDD63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12">
              <a:extLst>
                <a:ext uri="{FF2B5EF4-FFF2-40B4-BE49-F238E27FC236}">
                  <a16:creationId xmlns:a16="http://schemas.microsoft.com/office/drawing/2014/main" id="{1D91EFEC-4F9C-4692-A89D-C23A6CD6C80A}"/>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13">
              <a:extLst>
                <a:ext uri="{FF2B5EF4-FFF2-40B4-BE49-F238E27FC236}">
                  <a16:creationId xmlns:a16="http://schemas.microsoft.com/office/drawing/2014/main" id="{3DB88382-11E4-4BE6-A658-E379D9962B2E}"/>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14">
              <a:extLst>
                <a:ext uri="{FF2B5EF4-FFF2-40B4-BE49-F238E27FC236}">
                  <a16:creationId xmlns:a16="http://schemas.microsoft.com/office/drawing/2014/main" id="{E84E7300-5CFB-4877-AD10-48068005A39D}"/>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15">
              <a:extLst>
                <a:ext uri="{FF2B5EF4-FFF2-40B4-BE49-F238E27FC236}">
                  <a16:creationId xmlns:a16="http://schemas.microsoft.com/office/drawing/2014/main" id="{62904A0F-AEF2-46E7-9B4B-54CC020F2BCA}"/>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16">
              <a:extLst>
                <a:ext uri="{FF2B5EF4-FFF2-40B4-BE49-F238E27FC236}">
                  <a16:creationId xmlns:a16="http://schemas.microsoft.com/office/drawing/2014/main" id="{FF3D20FA-0FAF-4D57-B61D-55700ED34C42}"/>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Rectangle 17">
              <a:extLst>
                <a:ext uri="{FF2B5EF4-FFF2-40B4-BE49-F238E27FC236}">
                  <a16:creationId xmlns:a16="http://schemas.microsoft.com/office/drawing/2014/main" id="{513528A0-2B4F-4B3E-AC1A-3CCA7DAAF0E6}"/>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18">
              <a:extLst>
                <a:ext uri="{FF2B5EF4-FFF2-40B4-BE49-F238E27FC236}">
                  <a16:creationId xmlns:a16="http://schemas.microsoft.com/office/drawing/2014/main" id="{EDE4949E-6DB7-4A1B-B683-672E74AEDF84}"/>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19">
              <a:extLst>
                <a:ext uri="{FF2B5EF4-FFF2-40B4-BE49-F238E27FC236}">
                  <a16:creationId xmlns:a16="http://schemas.microsoft.com/office/drawing/2014/main" id="{860AF485-E342-460E-8B3D-02E0928FEB77}"/>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20">
              <a:extLst>
                <a:ext uri="{FF2B5EF4-FFF2-40B4-BE49-F238E27FC236}">
                  <a16:creationId xmlns:a16="http://schemas.microsoft.com/office/drawing/2014/main" id="{E664B69C-609B-4D66-8CEF-462E60FD43B3}"/>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21">
              <a:extLst>
                <a:ext uri="{FF2B5EF4-FFF2-40B4-BE49-F238E27FC236}">
                  <a16:creationId xmlns:a16="http://schemas.microsoft.com/office/drawing/2014/main" id="{73C74E7B-FC2D-44AC-8673-7152AAAFFCAA}"/>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22">
              <a:extLst>
                <a:ext uri="{FF2B5EF4-FFF2-40B4-BE49-F238E27FC236}">
                  <a16:creationId xmlns:a16="http://schemas.microsoft.com/office/drawing/2014/main" id="{F2E2DE00-7553-4247-BDD6-D0EF065C1E5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23">
              <a:extLst>
                <a:ext uri="{FF2B5EF4-FFF2-40B4-BE49-F238E27FC236}">
                  <a16:creationId xmlns:a16="http://schemas.microsoft.com/office/drawing/2014/main" id="{E2410A67-6C6E-48C5-B2DD-183AC5C7F960}"/>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24">
              <a:extLst>
                <a:ext uri="{FF2B5EF4-FFF2-40B4-BE49-F238E27FC236}">
                  <a16:creationId xmlns:a16="http://schemas.microsoft.com/office/drawing/2014/main" id="{ECABEA07-EC29-44D1-B896-17EDD35AB031}"/>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25">
              <a:extLst>
                <a:ext uri="{FF2B5EF4-FFF2-40B4-BE49-F238E27FC236}">
                  <a16:creationId xmlns:a16="http://schemas.microsoft.com/office/drawing/2014/main" id="{FF2D213D-5F55-4F46-9607-790DDF05F6A2}"/>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26">
              <a:extLst>
                <a:ext uri="{FF2B5EF4-FFF2-40B4-BE49-F238E27FC236}">
                  <a16:creationId xmlns:a16="http://schemas.microsoft.com/office/drawing/2014/main" id="{473A56FE-591B-4FC7-83BE-E0F987E76944}"/>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27">
              <a:extLst>
                <a:ext uri="{FF2B5EF4-FFF2-40B4-BE49-F238E27FC236}">
                  <a16:creationId xmlns:a16="http://schemas.microsoft.com/office/drawing/2014/main" id="{BABE9168-C362-4318-A1B0-ED93FCD93C08}"/>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28">
              <a:extLst>
                <a:ext uri="{FF2B5EF4-FFF2-40B4-BE49-F238E27FC236}">
                  <a16:creationId xmlns:a16="http://schemas.microsoft.com/office/drawing/2014/main" id="{BDA433CC-CA4C-4ADC-904A-55D5B47E1364}"/>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29">
              <a:extLst>
                <a:ext uri="{FF2B5EF4-FFF2-40B4-BE49-F238E27FC236}">
                  <a16:creationId xmlns:a16="http://schemas.microsoft.com/office/drawing/2014/main" id="{391E2F61-BD42-4910-BCE3-505D13F7FB53}"/>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30">
              <a:extLst>
                <a:ext uri="{FF2B5EF4-FFF2-40B4-BE49-F238E27FC236}">
                  <a16:creationId xmlns:a16="http://schemas.microsoft.com/office/drawing/2014/main" id="{79A4586C-FBBA-4FC0-AB0B-687A1FDF350D}"/>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31">
              <a:extLst>
                <a:ext uri="{FF2B5EF4-FFF2-40B4-BE49-F238E27FC236}">
                  <a16:creationId xmlns:a16="http://schemas.microsoft.com/office/drawing/2014/main" id="{AE379C91-A110-4B7C-AEB1-E0EF2EF2FE14}"/>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32">
              <a:extLst>
                <a:ext uri="{FF2B5EF4-FFF2-40B4-BE49-F238E27FC236}">
                  <a16:creationId xmlns:a16="http://schemas.microsoft.com/office/drawing/2014/main" id="{4CC6174E-38ED-401C-B10E-E7B117214CEC}"/>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33">
              <a:extLst>
                <a:ext uri="{FF2B5EF4-FFF2-40B4-BE49-F238E27FC236}">
                  <a16:creationId xmlns:a16="http://schemas.microsoft.com/office/drawing/2014/main" id="{A498F4E2-9404-4227-9686-75C9C62471E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34">
              <a:extLst>
                <a:ext uri="{FF2B5EF4-FFF2-40B4-BE49-F238E27FC236}">
                  <a16:creationId xmlns:a16="http://schemas.microsoft.com/office/drawing/2014/main" id="{5B0DAFE2-1206-436F-8E1C-3350F494DF5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35">
              <a:extLst>
                <a:ext uri="{FF2B5EF4-FFF2-40B4-BE49-F238E27FC236}">
                  <a16:creationId xmlns:a16="http://schemas.microsoft.com/office/drawing/2014/main" id="{7AED5892-58DE-4BEA-9CAC-5B3DE52869E6}"/>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Rectangle 36">
              <a:extLst>
                <a:ext uri="{FF2B5EF4-FFF2-40B4-BE49-F238E27FC236}">
                  <a16:creationId xmlns:a16="http://schemas.microsoft.com/office/drawing/2014/main" id="{A90862DE-5279-4829-9997-D00B586DBEDA}"/>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37">
              <a:extLst>
                <a:ext uri="{FF2B5EF4-FFF2-40B4-BE49-F238E27FC236}">
                  <a16:creationId xmlns:a16="http://schemas.microsoft.com/office/drawing/2014/main" id="{201F1BBA-5CA9-4DD6-83E9-52C923886700}"/>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38">
              <a:extLst>
                <a:ext uri="{FF2B5EF4-FFF2-40B4-BE49-F238E27FC236}">
                  <a16:creationId xmlns:a16="http://schemas.microsoft.com/office/drawing/2014/main" id="{8BE29F43-8BE7-44E7-B319-F0BE5E471B58}"/>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39">
              <a:extLst>
                <a:ext uri="{FF2B5EF4-FFF2-40B4-BE49-F238E27FC236}">
                  <a16:creationId xmlns:a16="http://schemas.microsoft.com/office/drawing/2014/main" id="{2F6CEB74-94CB-49D7-A42A-066866B61666}"/>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40">
              <a:extLst>
                <a:ext uri="{FF2B5EF4-FFF2-40B4-BE49-F238E27FC236}">
                  <a16:creationId xmlns:a16="http://schemas.microsoft.com/office/drawing/2014/main" id="{65885ACC-64BF-453C-8F6B-921D4059CB69}"/>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41">
              <a:extLst>
                <a:ext uri="{FF2B5EF4-FFF2-40B4-BE49-F238E27FC236}">
                  <a16:creationId xmlns:a16="http://schemas.microsoft.com/office/drawing/2014/main" id="{C3732403-9477-40F0-BBE1-38FE3C4F92E5}"/>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42">
              <a:extLst>
                <a:ext uri="{FF2B5EF4-FFF2-40B4-BE49-F238E27FC236}">
                  <a16:creationId xmlns:a16="http://schemas.microsoft.com/office/drawing/2014/main" id="{6ACDBA2C-FE31-4FA0-B7F8-653DE3913C96}"/>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43">
              <a:extLst>
                <a:ext uri="{FF2B5EF4-FFF2-40B4-BE49-F238E27FC236}">
                  <a16:creationId xmlns:a16="http://schemas.microsoft.com/office/drawing/2014/main" id="{E975FC8D-7414-480F-A0BA-13BF222DE6F4}"/>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44">
              <a:extLst>
                <a:ext uri="{FF2B5EF4-FFF2-40B4-BE49-F238E27FC236}">
                  <a16:creationId xmlns:a16="http://schemas.microsoft.com/office/drawing/2014/main" id="{9FC88791-8775-4294-B29E-BD82BF15491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45">
              <a:extLst>
                <a:ext uri="{FF2B5EF4-FFF2-40B4-BE49-F238E27FC236}">
                  <a16:creationId xmlns:a16="http://schemas.microsoft.com/office/drawing/2014/main" id="{D7A9909B-F178-4B19-8858-4150D887CE92}"/>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101" name="Picture 100">
            <a:hlinkClick r:id="rId2"/>
            <a:extLst>
              <a:ext uri="{FF2B5EF4-FFF2-40B4-BE49-F238E27FC236}">
                <a16:creationId xmlns:a16="http://schemas.microsoft.com/office/drawing/2014/main" id="{E5636D39-C2E2-40B7-8527-4D38AD33C1F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87106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6"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down)">
                                      <p:cBhvr>
                                        <p:cTn id="11" dur="580">
                                          <p:stCondLst>
                                            <p:cond delay="0"/>
                                          </p:stCondLst>
                                        </p:cTn>
                                        <p:tgtEl>
                                          <p:spTgt spid="12"/>
                                        </p:tgtEl>
                                      </p:cBhvr>
                                    </p:animEffect>
                                    <p:anim calcmode="lin" valueType="num">
                                      <p:cBhvr>
                                        <p:cTn id="12"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7" dur="26">
                                          <p:stCondLst>
                                            <p:cond delay="650"/>
                                          </p:stCondLst>
                                        </p:cTn>
                                        <p:tgtEl>
                                          <p:spTgt spid="12"/>
                                        </p:tgtEl>
                                      </p:cBhvr>
                                      <p:to x="100000" y="60000"/>
                                    </p:animScale>
                                    <p:animScale>
                                      <p:cBhvr>
                                        <p:cTn id="18" dur="166" decel="50000">
                                          <p:stCondLst>
                                            <p:cond delay="676"/>
                                          </p:stCondLst>
                                        </p:cTn>
                                        <p:tgtEl>
                                          <p:spTgt spid="12"/>
                                        </p:tgtEl>
                                      </p:cBhvr>
                                      <p:to x="100000" y="100000"/>
                                    </p:animScale>
                                    <p:animScale>
                                      <p:cBhvr>
                                        <p:cTn id="19" dur="26">
                                          <p:stCondLst>
                                            <p:cond delay="1312"/>
                                          </p:stCondLst>
                                        </p:cTn>
                                        <p:tgtEl>
                                          <p:spTgt spid="12"/>
                                        </p:tgtEl>
                                      </p:cBhvr>
                                      <p:to x="100000" y="80000"/>
                                    </p:animScale>
                                    <p:animScale>
                                      <p:cBhvr>
                                        <p:cTn id="20" dur="166" decel="50000">
                                          <p:stCondLst>
                                            <p:cond delay="1338"/>
                                          </p:stCondLst>
                                        </p:cTn>
                                        <p:tgtEl>
                                          <p:spTgt spid="12"/>
                                        </p:tgtEl>
                                      </p:cBhvr>
                                      <p:to x="100000" y="100000"/>
                                    </p:animScale>
                                    <p:animScale>
                                      <p:cBhvr>
                                        <p:cTn id="21" dur="26">
                                          <p:stCondLst>
                                            <p:cond delay="1642"/>
                                          </p:stCondLst>
                                        </p:cTn>
                                        <p:tgtEl>
                                          <p:spTgt spid="12"/>
                                        </p:tgtEl>
                                      </p:cBhvr>
                                      <p:to x="100000" y="90000"/>
                                    </p:animScale>
                                    <p:animScale>
                                      <p:cBhvr>
                                        <p:cTn id="22" dur="166" decel="50000">
                                          <p:stCondLst>
                                            <p:cond delay="1668"/>
                                          </p:stCondLst>
                                        </p:cTn>
                                        <p:tgtEl>
                                          <p:spTgt spid="12"/>
                                        </p:tgtEl>
                                      </p:cBhvr>
                                      <p:to x="100000" y="100000"/>
                                    </p:animScale>
                                    <p:animScale>
                                      <p:cBhvr>
                                        <p:cTn id="23" dur="26">
                                          <p:stCondLst>
                                            <p:cond delay="1808"/>
                                          </p:stCondLst>
                                        </p:cTn>
                                        <p:tgtEl>
                                          <p:spTgt spid="12"/>
                                        </p:tgtEl>
                                      </p:cBhvr>
                                      <p:to x="100000" y="95000"/>
                                    </p:animScale>
                                    <p:animScale>
                                      <p:cBhvr>
                                        <p:cTn id="24" dur="166" decel="50000">
                                          <p:stCondLst>
                                            <p:cond delay="1834"/>
                                          </p:stCondLst>
                                        </p:cTn>
                                        <p:tgtEl>
                                          <p:spTgt spid="12"/>
                                        </p:tgtEl>
                                      </p:cBhvr>
                                      <p:to x="100000" y="100000"/>
                                    </p:animScale>
                                  </p:childTnLst>
                                </p:cTn>
                              </p:par>
                              <p:par>
                                <p:cTn id="25" presetID="26" presetClass="entr" presetSubtype="0" fill="hold" grpId="0" nodeType="withEffect">
                                  <p:stCondLst>
                                    <p:cond delay="500"/>
                                  </p:stCondLst>
                                  <p:childTnLst>
                                    <p:set>
                                      <p:cBhvr>
                                        <p:cTn id="26" dur="1" fill="hold">
                                          <p:stCondLst>
                                            <p:cond delay="0"/>
                                          </p:stCondLst>
                                        </p:cTn>
                                        <p:tgtEl>
                                          <p:spTgt spid="16"/>
                                        </p:tgtEl>
                                        <p:attrNameLst>
                                          <p:attrName>style.visibility</p:attrName>
                                        </p:attrNameLst>
                                      </p:cBhvr>
                                      <p:to>
                                        <p:strVal val="visible"/>
                                      </p:to>
                                    </p:set>
                                    <p:animEffect transition="in" filter="wipe(down)">
                                      <p:cBhvr>
                                        <p:cTn id="27" dur="580">
                                          <p:stCondLst>
                                            <p:cond delay="0"/>
                                          </p:stCondLst>
                                        </p:cTn>
                                        <p:tgtEl>
                                          <p:spTgt spid="16"/>
                                        </p:tgtEl>
                                      </p:cBhvr>
                                    </p:animEffect>
                                    <p:anim calcmode="lin" valueType="num">
                                      <p:cBhvr>
                                        <p:cTn id="28"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33" dur="26">
                                          <p:stCondLst>
                                            <p:cond delay="650"/>
                                          </p:stCondLst>
                                        </p:cTn>
                                        <p:tgtEl>
                                          <p:spTgt spid="16"/>
                                        </p:tgtEl>
                                      </p:cBhvr>
                                      <p:to x="100000" y="60000"/>
                                    </p:animScale>
                                    <p:animScale>
                                      <p:cBhvr>
                                        <p:cTn id="34" dur="166" decel="50000">
                                          <p:stCondLst>
                                            <p:cond delay="676"/>
                                          </p:stCondLst>
                                        </p:cTn>
                                        <p:tgtEl>
                                          <p:spTgt spid="16"/>
                                        </p:tgtEl>
                                      </p:cBhvr>
                                      <p:to x="100000" y="100000"/>
                                    </p:animScale>
                                    <p:animScale>
                                      <p:cBhvr>
                                        <p:cTn id="35" dur="26">
                                          <p:stCondLst>
                                            <p:cond delay="1312"/>
                                          </p:stCondLst>
                                        </p:cTn>
                                        <p:tgtEl>
                                          <p:spTgt spid="16"/>
                                        </p:tgtEl>
                                      </p:cBhvr>
                                      <p:to x="100000" y="80000"/>
                                    </p:animScale>
                                    <p:animScale>
                                      <p:cBhvr>
                                        <p:cTn id="36" dur="166" decel="50000">
                                          <p:stCondLst>
                                            <p:cond delay="1338"/>
                                          </p:stCondLst>
                                        </p:cTn>
                                        <p:tgtEl>
                                          <p:spTgt spid="16"/>
                                        </p:tgtEl>
                                      </p:cBhvr>
                                      <p:to x="100000" y="100000"/>
                                    </p:animScale>
                                    <p:animScale>
                                      <p:cBhvr>
                                        <p:cTn id="37" dur="26">
                                          <p:stCondLst>
                                            <p:cond delay="1642"/>
                                          </p:stCondLst>
                                        </p:cTn>
                                        <p:tgtEl>
                                          <p:spTgt spid="16"/>
                                        </p:tgtEl>
                                      </p:cBhvr>
                                      <p:to x="100000" y="90000"/>
                                    </p:animScale>
                                    <p:animScale>
                                      <p:cBhvr>
                                        <p:cTn id="38" dur="166" decel="50000">
                                          <p:stCondLst>
                                            <p:cond delay="1668"/>
                                          </p:stCondLst>
                                        </p:cTn>
                                        <p:tgtEl>
                                          <p:spTgt spid="16"/>
                                        </p:tgtEl>
                                      </p:cBhvr>
                                      <p:to x="100000" y="100000"/>
                                    </p:animScale>
                                    <p:animScale>
                                      <p:cBhvr>
                                        <p:cTn id="39" dur="26">
                                          <p:stCondLst>
                                            <p:cond delay="1808"/>
                                          </p:stCondLst>
                                        </p:cTn>
                                        <p:tgtEl>
                                          <p:spTgt spid="16"/>
                                        </p:tgtEl>
                                      </p:cBhvr>
                                      <p:to x="100000" y="95000"/>
                                    </p:animScale>
                                    <p:animScale>
                                      <p:cBhvr>
                                        <p:cTn id="40" dur="166" decel="50000">
                                          <p:stCondLst>
                                            <p:cond delay="1834"/>
                                          </p:stCondLst>
                                        </p:cTn>
                                        <p:tgtEl>
                                          <p:spTgt spid="16"/>
                                        </p:tgtEl>
                                      </p:cBhvr>
                                      <p:to x="100000" y="100000"/>
                                    </p:animScale>
                                  </p:childTnLst>
                                </p:cTn>
                              </p:par>
                              <p:par>
                                <p:cTn id="41" presetID="26" presetClass="entr" presetSubtype="0" fill="hold" grpId="0" nodeType="withEffect">
                                  <p:stCondLst>
                                    <p:cond delay="1000"/>
                                  </p:stCondLst>
                                  <p:childTnLst>
                                    <p:set>
                                      <p:cBhvr>
                                        <p:cTn id="42" dur="1" fill="hold">
                                          <p:stCondLst>
                                            <p:cond delay="0"/>
                                          </p:stCondLst>
                                        </p:cTn>
                                        <p:tgtEl>
                                          <p:spTgt spid="22"/>
                                        </p:tgtEl>
                                        <p:attrNameLst>
                                          <p:attrName>style.visibility</p:attrName>
                                        </p:attrNameLst>
                                      </p:cBhvr>
                                      <p:to>
                                        <p:strVal val="visible"/>
                                      </p:to>
                                    </p:set>
                                    <p:animEffect transition="in" filter="wipe(down)">
                                      <p:cBhvr>
                                        <p:cTn id="43" dur="580">
                                          <p:stCondLst>
                                            <p:cond delay="0"/>
                                          </p:stCondLst>
                                        </p:cTn>
                                        <p:tgtEl>
                                          <p:spTgt spid="22"/>
                                        </p:tgtEl>
                                      </p:cBhvr>
                                    </p:animEffect>
                                    <p:anim calcmode="lin" valueType="num">
                                      <p:cBhvr>
                                        <p:cTn id="44" dur="1822" tmFilter="0,0; 0.14,0.36; 0.43,0.73; 0.71,0.91; 1.0,1.0">
                                          <p:stCondLst>
                                            <p:cond delay="0"/>
                                          </p:stCondLst>
                                        </p:cTn>
                                        <p:tgtEl>
                                          <p:spTgt spid="22"/>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2"/>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2"/>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2"/>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2"/>
                                        </p:tgtEl>
                                        <p:attrNameLst>
                                          <p:attrName>ppt_y</p:attrName>
                                        </p:attrNameLst>
                                      </p:cBhvr>
                                      <p:tavLst>
                                        <p:tav tm="0" fmla="#ppt_y-sin(pi*$)/81">
                                          <p:val>
                                            <p:fltVal val="0"/>
                                          </p:val>
                                        </p:tav>
                                        <p:tav tm="100000">
                                          <p:val>
                                            <p:fltVal val="1"/>
                                          </p:val>
                                        </p:tav>
                                      </p:tavLst>
                                    </p:anim>
                                    <p:animScale>
                                      <p:cBhvr>
                                        <p:cTn id="49" dur="26">
                                          <p:stCondLst>
                                            <p:cond delay="650"/>
                                          </p:stCondLst>
                                        </p:cTn>
                                        <p:tgtEl>
                                          <p:spTgt spid="22"/>
                                        </p:tgtEl>
                                      </p:cBhvr>
                                      <p:to x="100000" y="60000"/>
                                    </p:animScale>
                                    <p:animScale>
                                      <p:cBhvr>
                                        <p:cTn id="50" dur="166" decel="50000">
                                          <p:stCondLst>
                                            <p:cond delay="676"/>
                                          </p:stCondLst>
                                        </p:cTn>
                                        <p:tgtEl>
                                          <p:spTgt spid="22"/>
                                        </p:tgtEl>
                                      </p:cBhvr>
                                      <p:to x="100000" y="100000"/>
                                    </p:animScale>
                                    <p:animScale>
                                      <p:cBhvr>
                                        <p:cTn id="51" dur="26">
                                          <p:stCondLst>
                                            <p:cond delay="1312"/>
                                          </p:stCondLst>
                                        </p:cTn>
                                        <p:tgtEl>
                                          <p:spTgt spid="22"/>
                                        </p:tgtEl>
                                      </p:cBhvr>
                                      <p:to x="100000" y="80000"/>
                                    </p:animScale>
                                    <p:animScale>
                                      <p:cBhvr>
                                        <p:cTn id="52" dur="166" decel="50000">
                                          <p:stCondLst>
                                            <p:cond delay="1338"/>
                                          </p:stCondLst>
                                        </p:cTn>
                                        <p:tgtEl>
                                          <p:spTgt spid="22"/>
                                        </p:tgtEl>
                                      </p:cBhvr>
                                      <p:to x="100000" y="100000"/>
                                    </p:animScale>
                                    <p:animScale>
                                      <p:cBhvr>
                                        <p:cTn id="53" dur="26">
                                          <p:stCondLst>
                                            <p:cond delay="1642"/>
                                          </p:stCondLst>
                                        </p:cTn>
                                        <p:tgtEl>
                                          <p:spTgt spid="22"/>
                                        </p:tgtEl>
                                      </p:cBhvr>
                                      <p:to x="100000" y="90000"/>
                                    </p:animScale>
                                    <p:animScale>
                                      <p:cBhvr>
                                        <p:cTn id="54" dur="166" decel="50000">
                                          <p:stCondLst>
                                            <p:cond delay="1668"/>
                                          </p:stCondLst>
                                        </p:cTn>
                                        <p:tgtEl>
                                          <p:spTgt spid="22"/>
                                        </p:tgtEl>
                                      </p:cBhvr>
                                      <p:to x="100000" y="100000"/>
                                    </p:animScale>
                                    <p:animScale>
                                      <p:cBhvr>
                                        <p:cTn id="55" dur="26">
                                          <p:stCondLst>
                                            <p:cond delay="1808"/>
                                          </p:stCondLst>
                                        </p:cTn>
                                        <p:tgtEl>
                                          <p:spTgt spid="22"/>
                                        </p:tgtEl>
                                      </p:cBhvr>
                                      <p:to x="100000" y="95000"/>
                                    </p:animScale>
                                    <p:animScale>
                                      <p:cBhvr>
                                        <p:cTn id="56" dur="166" decel="50000">
                                          <p:stCondLst>
                                            <p:cond delay="1834"/>
                                          </p:stCondLst>
                                        </p:cTn>
                                        <p:tgtEl>
                                          <p:spTgt spid="22"/>
                                        </p:tgtEl>
                                      </p:cBhvr>
                                      <p:to x="100000" y="100000"/>
                                    </p:animScale>
                                  </p:childTnLst>
                                </p:cTn>
                              </p:par>
                            </p:childTnLst>
                          </p:cTn>
                        </p:par>
                        <p:par>
                          <p:cTn id="57" fill="hold">
                            <p:stCondLst>
                              <p:cond delay="3500"/>
                            </p:stCondLst>
                            <p:childTnLst>
                              <p:par>
                                <p:cTn id="58" presetID="53" presetClass="entr" presetSubtype="16" fill="hold" nodeType="afterEffect">
                                  <p:stCondLst>
                                    <p:cond delay="0"/>
                                  </p:stCondLst>
                                  <p:childTnLst>
                                    <p:set>
                                      <p:cBhvr>
                                        <p:cTn id="59" dur="1" fill="hold">
                                          <p:stCondLst>
                                            <p:cond delay="0"/>
                                          </p:stCondLst>
                                        </p:cTn>
                                        <p:tgtEl>
                                          <p:spTgt spid="65"/>
                                        </p:tgtEl>
                                        <p:attrNameLst>
                                          <p:attrName>style.visibility</p:attrName>
                                        </p:attrNameLst>
                                      </p:cBhvr>
                                      <p:to>
                                        <p:strVal val="visible"/>
                                      </p:to>
                                    </p:set>
                                    <p:anim calcmode="lin" valueType="num">
                                      <p:cBhvr>
                                        <p:cTn id="60" dur="500" fill="hold"/>
                                        <p:tgtEl>
                                          <p:spTgt spid="65"/>
                                        </p:tgtEl>
                                        <p:attrNameLst>
                                          <p:attrName>ppt_w</p:attrName>
                                        </p:attrNameLst>
                                      </p:cBhvr>
                                      <p:tavLst>
                                        <p:tav tm="0">
                                          <p:val>
                                            <p:fltVal val="0"/>
                                          </p:val>
                                        </p:tav>
                                        <p:tav tm="100000">
                                          <p:val>
                                            <p:strVal val="#ppt_w"/>
                                          </p:val>
                                        </p:tav>
                                      </p:tavLst>
                                    </p:anim>
                                    <p:anim calcmode="lin" valueType="num">
                                      <p:cBhvr>
                                        <p:cTn id="61" dur="500" fill="hold"/>
                                        <p:tgtEl>
                                          <p:spTgt spid="65"/>
                                        </p:tgtEl>
                                        <p:attrNameLst>
                                          <p:attrName>ppt_h</p:attrName>
                                        </p:attrNameLst>
                                      </p:cBhvr>
                                      <p:tavLst>
                                        <p:tav tm="0">
                                          <p:val>
                                            <p:fltVal val="0"/>
                                          </p:val>
                                        </p:tav>
                                        <p:tav tm="100000">
                                          <p:val>
                                            <p:strVal val="#ppt_h"/>
                                          </p:val>
                                        </p:tav>
                                      </p:tavLst>
                                    </p:anim>
                                    <p:animEffect transition="in" filter="fade">
                                      <p:cBhvr>
                                        <p:cTn id="62" dur="500"/>
                                        <p:tgtEl>
                                          <p:spTgt spid="65"/>
                                        </p:tgtEl>
                                      </p:cBhvr>
                                    </p:animEffect>
                                  </p:childTnLst>
                                </p:cTn>
                              </p:par>
                            </p:childTnLst>
                          </p:cTn>
                        </p:par>
                        <p:par>
                          <p:cTn id="63" fill="hold">
                            <p:stCondLst>
                              <p:cond delay="4000"/>
                            </p:stCondLst>
                            <p:childTnLst>
                              <p:par>
                                <p:cTn id="64" presetID="16" presetClass="entr" presetSubtype="21" fill="hold" nodeType="afterEffect">
                                  <p:stCondLst>
                                    <p:cond delay="0"/>
                                  </p:stCondLst>
                                  <p:childTnLst>
                                    <p:set>
                                      <p:cBhvr>
                                        <p:cTn id="65" dur="1" fill="hold">
                                          <p:stCondLst>
                                            <p:cond delay="0"/>
                                          </p:stCondLst>
                                        </p:cTn>
                                        <p:tgtEl>
                                          <p:spTgt spid="8"/>
                                        </p:tgtEl>
                                        <p:attrNameLst>
                                          <p:attrName>style.visibility</p:attrName>
                                        </p:attrNameLst>
                                      </p:cBhvr>
                                      <p:to>
                                        <p:strVal val="visible"/>
                                      </p:to>
                                    </p:set>
                                    <p:animEffect transition="in" filter="barn(inVertical)">
                                      <p:cBhvr>
                                        <p:cTn id="66" dur="500"/>
                                        <p:tgtEl>
                                          <p:spTgt spid="8"/>
                                        </p:tgtEl>
                                      </p:cBhvr>
                                    </p:animEffect>
                                  </p:childTnLst>
                                </p:cTn>
                              </p:par>
                            </p:childTnLst>
                          </p:cTn>
                        </p:par>
                        <p:par>
                          <p:cTn id="67" fill="hold">
                            <p:stCondLst>
                              <p:cond delay="4500"/>
                            </p:stCondLst>
                            <p:childTnLst>
                              <p:par>
                                <p:cTn id="68" presetID="22" presetClass="entr" presetSubtype="1" fill="hold" grpId="0" nodeType="afterEffect">
                                  <p:stCondLst>
                                    <p:cond delay="0"/>
                                  </p:stCondLst>
                                  <p:childTnLst>
                                    <p:set>
                                      <p:cBhvr>
                                        <p:cTn id="69" dur="1" fill="hold">
                                          <p:stCondLst>
                                            <p:cond delay="0"/>
                                          </p:stCondLst>
                                        </p:cTn>
                                        <p:tgtEl>
                                          <p:spTgt spid="11"/>
                                        </p:tgtEl>
                                        <p:attrNameLst>
                                          <p:attrName>style.visibility</p:attrName>
                                        </p:attrNameLst>
                                      </p:cBhvr>
                                      <p:to>
                                        <p:strVal val="visible"/>
                                      </p:to>
                                    </p:set>
                                    <p:animEffect transition="in" filter="wipe(up)">
                                      <p:cBhvr>
                                        <p:cTn id="70" dur="500"/>
                                        <p:tgtEl>
                                          <p:spTgt spid="11"/>
                                        </p:tgtEl>
                                      </p:cBhvr>
                                    </p:animEffect>
                                  </p:childTnLst>
                                </p:cTn>
                              </p:par>
                              <p:par>
                                <p:cTn id="71" presetID="22" presetClass="entr" presetSubtype="1" fill="hold" grpId="0" nodeType="withEffect">
                                  <p:stCondLst>
                                    <p:cond delay="250"/>
                                  </p:stCondLst>
                                  <p:childTnLst>
                                    <p:set>
                                      <p:cBhvr>
                                        <p:cTn id="72" dur="1" fill="hold">
                                          <p:stCondLst>
                                            <p:cond delay="0"/>
                                          </p:stCondLst>
                                        </p:cTn>
                                        <p:tgtEl>
                                          <p:spTgt spid="31"/>
                                        </p:tgtEl>
                                        <p:attrNameLst>
                                          <p:attrName>style.visibility</p:attrName>
                                        </p:attrNameLst>
                                      </p:cBhvr>
                                      <p:to>
                                        <p:strVal val="visible"/>
                                      </p:to>
                                    </p:set>
                                    <p:animEffect transition="in" filter="wipe(up)">
                                      <p:cBhvr>
                                        <p:cTn id="73" dur="500"/>
                                        <p:tgtEl>
                                          <p:spTgt spid="31"/>
                                        </p:tgtEl>
                                      </p:cBhvr>
                                    </p:animEffect>
                                  </p:childTnLst>
                                </p:cTn>
                              </p:par>
                            </p:childTnLst>
                          </p:cTn>
                        </p:par>
                        <p:par>
                          <p:cTn id="74" fill="hold">
                            <p:stCondLst>
                              <p:cond delay="5250"/>
                            </p:stCondLst>
                            <p:childTnLst>
                              <p:par>
                                <p:cTn id="75" presetID="53" presetClass="entr" presetSubtype="16" fill="hold" nodeType="afterEffect">
                                  <p:stCondLst>
                                    <p:cond delay="0"/>
                                  </p:stCondLst>
                                  <p:childTnLst>
                                    <p:set>
                                      <p:cBhvr>
                                        <p:cTn id="76" dur="1" fill="hold">
                                          <p:stCondLst>
                                            <p:cond delay="0"/>
                                          </p:stCondLst>
                                        </p:cTn>
                                        <p:tgtEl>
                                          <p:spTgt spid="35"/>
                                        </p:tgtEl>
                                        <p:attrNameLst>
                                          <p:attrName>style.visibility</p:attrName>
                                        </p:attrNameLst>
                                      </p:cBhvr>
                                      <p:to>
                                        <p:strVal val="visible"/>
                                      </p:to>
                                    </p:set>
                                    <p:anim calcmode="lin" valueType="num">
                                      <p:cBhvr>
                                        <p:cTn id="77" dur="500" fill="hold"/>
                                        <p:tgtEl>
                                          <p:spTgt spid="35"/>
                                        </p:tgtEl>
                                        <p:attrNameLst>
                                          <p:attrName>ppt_w</p:attrName>
                                        </p:attrNameLst>
                                      </p:cBhvr>
                                      <p:tavLst>
                                        <p:tav tm="0">
                                          <p:val>
                                            <p:fltVal val="0"/>
                                          </p:val>
                                        </p:tav>
                                        <p:tav tm="100000">
                                          <p:val>
                                            <p:strVal val="#ppt_w"/>
                                          </p:val>
                                        </p:tav>
                                      </p:tavLst>
                                    </p:anim>
                                    <p:anim calcmode="lin" valueType="num">
                                      <p:cBhvr>
                                        <p:cTn id="78" dur="500" fill="hold"/>
                                        <p:tgtEl>
                                          <p:spTgt spid="35"/>
                                        </p:tgtEl>
                                        <p:attrNameLst>
                                          <p:attrName>ppt_h</p:attrName>
                                        </p:attrNameLst>
                                      </p:cBhvr>
                                      <p:tavLst>
                                        <p:tav tm="0">
                                          <p:val>
                                            <p:fltVal val="0"/>
                                          </p:val>
                                        </p:tav>
                                        <p:tav tm="100000">
                                          <p:val>
                                            <p:strVal val="#ppt_h"/>
                                          </p:val>
                                        </p:tav>
                                      </p:tavLst>
                                    </p:anim>
                                    <p:animEffect transition="in" filter="fade">
                                      <p:cBhvr>
                                        <p:cTn id="79" dur="500"/>
                                        <p:tgtEl>
                                          <p:spTgt spid="35"/>
                                        </p:tgtEl>
                                      </p:cBhvr>
                                    </p:animEffect>
                                  </p:childTnLst>
                                </p:cTn>
                              </p:par>
                            </p:childTnLst>
                          </p:cTn>
                        </p:par>
                        <p:par>
                          <p:cTn id="80" fill="hold">
                            <p:stCondLst>
                              <p:cond delay="5750"/>
                            </p:stCondLst>
                            <p:childTnLst>
                              <p:par>
                                <p:cTn id="81" presetID="16" presetClass="entr" presetSubtype="21" fill="hold" nodeType="afterEffect">
                                  <p:stCondLst>
                                    <p:cond delay="0"/>
                                  </p:stCondLst>
                                  <p:childTnLst>
                                    <p:set>
                                      <p:cBhvr>
                                        <p:cTn id="82" dur="1" fill="hold">
                                          <p:stCondLst>
                                            <p:cond delay="0"/>
                                          </p:stCondLst>
                                        </p:cTn>
                                        <p:tgtEl>
                                          <p:spTgt spid="15"/>
                                        </p:tgtEl>
                                        <p:attrNameLst>
                                          <p:attrName>style.visibility</p:attrName>
                                        </p:attrNameLst>
                                      </p:cBhvr>
                                      <p:to>
                                        <p:strVal val="visible"/>
                                      </p:to>
                                    </p:set>
                                    <p:animEffect transition="in" filter="barn(inVertical)">
                                      <p:cBhvr>
                                        <p:cTn id="83" dur="500"/>
                                        <p:tgtEl>
                                          <p:spTgt spid="15"/>
                                        </p:tgtEl>
                                      </p:cBhvr>
                                    </p:animEffect>
                                  </p:childTnLst>
                                </p:cTn>
                              </p:par>
                            </p:childTnLst>
                          </p:cTn>
                        </p:par>
                        <p:par>
                          <p:cTn id="84" fill="hold">
                            <p:stCondLst>
                              <p:cond delay="6250"/>
                            </p:stCondLst>
                            <p:childTnLst>
                              <p:par>
                                <p:cTn id="85" presetID="22" presetClass="entr" presetSubtype="1" fill="hold" grpId="0" nodeType="afterEffect">
                                  <p:stCondLst>
                                    <p:cond delay="0"/>
                                  </p:stCondLst>
                                  <p:childTnLst>
                                    <p:set>
                                      <p:cBhvr>
                                        <p:cTn id="86" dur="1" fill="hold">
                                          <p:stCondLst>
                                            <p:cond delay="0"/>
                                          </p:stCondLst>
                                        </p:cTn>
                                        <p:tgtEl>
                                          <p:spTgt spid="14"/>
                                        </p:tgtEl>
                                        <p:attrNameLst>
                                          <p:attrName>style.visibility</p:attrName>
                                        </p:attrNameLst>
                                      </p:cBhvr>
                                      <p:to>
                                        <p:strVal val="visible"/>
                                      </p:to>
                                    </p:set>
                                    <p:animEffect transition="in" filter="wipe(up)">
                                      <p:cBhvr>
                                        <p:cTn id="87" dur="500"/>
                                        <p:tgtEl>
                                          <p:spTgt spid="14"/>
                                        </p:tgtEl>
                                      </p:cBhvr>
                                    </p:animEffect>
                                  </p:childTnLst>
                                </p:cTn>
                              </p:par>
                              <p:par>
                                <p:cTn id="88" presetID="22" presetClass="entr" presetSubtype="1" fill="hold" grpId="0" nodeType="withEffect">
                                  <p:stCondLst>
                                    <p:cond delay="250"/>
                                  </p:stCondLst>
                                  <p:childTnLst>
                                    <p:set>
                                      <p:cBhvr>
                                        <p:cTn id="89" dur="1" fill="hold">
                                          <p:stCondLst>
                                            <p:cond delay="0"/>
                                          </p:stCondLst>
                                        </p:cTn>
                                        <p:tgtEl>
                                          <p:spTgt spid="32"/>
                                        </p:tgtEl>
                                        <p:attrNameLst>
                                          <p:attrName>style.visibility</p:attrName>
                                        </p:attrNameLst>
                                      </p:cBhvr>
                                      <p:to>
                                        <p:strVal val="visible"/>
                                      </p:to>
                                    </p:set>
                                    <p:animEffect transition="in" filter="wipe(up)">
                                      <p:cBhvr>
                                        <p:cTn id="90" dur="500"/>
                                        <p:tgtEl>
                                          <p:spTgt spid="32"/>
                                        </p:tgtEl>
                                      </p:cBhvr>
                                    </p:animEffect>
                                  </p:childTnLst>
                                </p:cTn>
                              </p:par>
                            </p:childTnLst>
                          </p:cTn>
                        </p:par>
                        <p:par>
                          <p:cTn id="91" fill="hold">
                            <p:stCondLst>
                              <p:cond delay="7000"/>
                            </p:stCondLst>
                            <p:childTnLst>
                              <p:par>
                                <p:cTn id="92" presetID="53" presetClass="entr" presetSubtype="16" fill="hold" nodeType="afterEffect">
                                  <p:stCondLst>
                                    <p:cond delay="0"/>
                                  </p:stCondLst>
                                  <p:childTnLst>
                                    <p:set>
                                      <p:cBhvr>
                                        <p:cTn id="93" dur="1" fill="hold">
                                          <p:stCondLst>
                                            <p:cond delay="0"/>
                                          </p:stCondLst>
                                        </p:cTn>
                                        <p:tgtEl>
                                          <p:spTgt spid="44"/>
                                        </p:tgtEl>
                                        <p:attrNameLst>
                                          <p:attrName>style.visibility</p:attrName>
                                        </p:attrNameLst>
                                      </p:cBhvr>
                                      <p:to>
                                        <p:strVal val="visible"/>
                                      </p:to>
                                    </p:set>
                                    <p:anim calcmode="lin" valueType="num">
                                      <p:cBhvr>
                                        <p:cTn id="94" dur="500" fill="hold"/>
                                        <p:tgtEl>
                                          <p:spTgt spid="44"/>
                                        </p:tgtEl>
                                        <p:attrNameLst>
                                          <p:attrName>ppt_w</p:attrName>
                                        </p:attrNameLst>
                                      </p:cBhvr>
                                      <p:tavLst>
                                        <p:tav tm="0">
                                          <p:val>
                                            <p:fltVal val="0"/>
                                          </p:val>
                                        </p:tav>
                                        <p:tav tm="100000">
                                          <p:val>
                                            <p:strVal val="#ppt_w"/>
                                          </p:val>
                                        </p:tav>
                                      </p:tavLst>
                                    </p:anim>
                                    <p:anim calcmode="lin" valueType="num">
                                      <p:cBhvr>
                                        <p:cTn id="95" dur="500" fill="hold"/>
                                        <p:tgtEl>
                                          <p:spTgt spid="44"/>
                                        </p:tgtEl>
                                        <p:attrNameLst>
                                          <p:attrName>ppt_h</p:attrName>
                                        </p:attrNameLst>
                                      </p:cBhvr>
                                      <p:tavLst>
                                        <p:tav tm="0">
                                          <p:val>
                                            <p:fltVal val="0"/>
                                          </p:val>
                                        </p:tav>
                                        <p:tav tm="100000">
                                          <p:val>
                                            <p:strVal val="#ppt_h"/>
                                          </p:val>
                                        </p:tav>
                                      </p:tavLst>
                                    </p:anim>
                                    <p:animEffect transition="in" filter="fade">
                                      <p:cBhvr>
                                        <p:cTn id="96" dur="500"/>
                                        <p:tgtEl>
                                          <p:spTgt spid="44"/>
                                        </p:tgtEl>
                                      </p:cBhvr>
                                    </p:animEffect>
                                  </p:childTnLst>
                                </p:cTn>
                              </p:par>
                            </p:childTnLst>
                          </p:cTn>
                        </p:par>
                        <p:par>
                          <p:cTn id="97" fill="hold">
                            <p:stCondLst>
                              <p:cond delay="7500"/>
                            </p:stCondLst>
                            <p:childTnLst>
                              <p:par>
                                <p:cTn id="98" presetID="16" presetClass="entr" presetSubtype="21" fill="hold" nodeType="afterEffect">
                                  <p:stCondLst>
                                    <p:cond delay="0"/>
                                  </p:stCondLst>
                                  <p:childTnLst>
                                    <p:set>
                                      <p:cBhvr>
                                        <p:cTn id="99" dur="1" fill="hold">
                                          <p:stCondLst>
                                            <p:cond delay="0"/>
                                          </p:stCondLst>
                                        </p:cTn>
                                        <p:tgtEl>
                                          <p:spTgt spid="21"/>
                                        </p:tgtEl>
                                        <p:attrNameLst>
                                          <p:attrName>style.visibility</p:attrName>
                                        </p:attrNameLst>
                                      </p:cBhvr>
                                      <p:to>
                                        <p:strVal val="visible"/>
                                      </p:to>
                                    </p:set>
                                    <p:animEffect transition="in" filter="barn(inVertical)">
                                      <p:cBhvr>
                                        <p:cTn id="100" dur="500"/>
                                        <p:tgtEl>
                                          <p:spTgt spid="21"/>
                                        </p:tgtEl>
                                      </p:cBhvr>
                                    </p:animEffect>
                                  </p:childTnLst>
                                </p:cTn>
                              </p:par>
                            </p:childTnLst>
                          </p:cTn>
                        </p:par>
                        <p:par>
                          <p:cTn id="101" fill="hold">
                            <p:stCondLst>
                              <p:cond delay="8000"/>
                            </p:stCondLst>
                            <p:childTnLst>
                              <p:par>
                                <p:cTn id="102" presetID="22" presetClass="entr" presetSubtype="1" fill="hold" grpId="0" nodeType="afterEffect">
                                  <p:stCondLst>
                                    <p:cond delay="0"/>
                                  </p:stCondLst>
                                  <p:childTnLst>
                                    <p:set>
                                      <p:cBhvr>
                                        <p:cTn id="103" dur="1" fill="hold">
                                          <p:stCondLst>
                                            <p:cond delay="0"/>
                                          </p:stCondLst>
                                        </p:cTn>
                                        <p:tgtEl>
                                          <p:spTgt spid="20"/>
                                        </p:tgtEl>
                                        <p:attrNameLst>
                                          <p:attrName>style.visibility</p:attrName>
                                        </p:attrNameLst>
                                      </p:cBhvr>
                                      <p:to>
                                        <p:strVal val="visible"/>
                                      </p:to>
                                    </p:set>
                                    <p:animEffect transition="in" filter="wipe(up)">
                                      <p:cBhvr>
                                        <p:cTn id="104" dur="500"/>
                                        <p:tgtEl>
                                          <p:spTgt spid="20"/>
                                        </p:tgtEl>
                                      </p:cBhvr>
                                    </p:animEffect>
                                  </p:childTnLst>
                                </p:cTn>
                              </p:par>
                              <p:par>
                                <p:cTn id="105" presetID="22" presetClass="entr" presetSubtype="1" fill="hold" grpId="0" nodeType="withEffect">
                                  <p:stCondLst>
                                    <p:cond delay="250"/>
                                  </p:stCondLst>
                                  <p:childTnLst>
                                    <p:set>
                                      <p:cBhvr>
                                        <p:cTn id="106" dur="1" fill="hold">
                                          <p:stCondLst>
                                            <p:cond delay="0"/>
                                          </p:stCondLst>
                                        </p:cTn>
                                        <p:tgtEl>
                                          <p:spTgt spid="33"/>
                                        </p:tgtEl>
                                        <p:attrNameLst>
                                          <p:attrName>style.visibility</p:attrName>
                                        </p:attrNameLst>
                                      </p:cBhvr>
                                      <p:to>
                                        <p:strVal val="visible"/>
                                      </p:to>
                                    </p:set>
                                    <p:animEffect transition="in" filter="wipe(up)">
                                      <p:cBhvr>
                                        <p:cTn id="10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animBg="1"/>
      <p:bldP spid="12" grpId="0" animBg="1"/>
      <p:bldP spid="14" grpId="0" animBg="1"/>
      <p:bldP spid="16" grpId="0" animBg="1"/>
      <p:bldP spid="20" grpId="0" animBg="1"/>
      <p:bldP spid="22" grpId="0" animBg="1"/>
      <p:bldP spid="31" grpId="0"/>
      <p:bldP spid="32" grpId="0"/>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1556</TotalTime>
  <Words>1273</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307</cp:revision>
  <dcterms:created xsi:type="dcterms:W3CDTF">2016-09-28T22:08:47Z</dcterms:created>
  <dcterms:modified xsi:type="dcterms:W3CDTF">2017-11-05T21:57:17Z</dcterms:modified>
</cp:coreProperties>
</file>