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2601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44546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FE4A1E"/>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5C9AD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44546B">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44546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5C9AD3">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5C9AD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FE4A1E">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FE4A1E"/>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772569" y="4978399"/>
            <a:ext cx="2194560" cy="1409617"/>
          </a:xfrm>
          <a:prstGeom prst="rect">
            <a:avLst/>
          </a:prstGeom>
          <a:noFill/>
        </p:spPr>
        <p:txBody>
          <a:bodyPr wrap="square" rtlCol="0">
            <a:spAutoFit/>
          </a:bodyPr>
          <a:lstStyle/>
          <a:p>
            <a:pPr algn="ctr" defTabSz="1219170">
              <a:spcBef>
                <a:spcPct val="20000"/>
              </a:spcBef>
              <a:defRPr/>
            </a:pPr>
            <a:r>
              <a:rPr lang="en-US" b="1" dirty="0">
                <a:solidFill>
                  <a:srgbClr val="5C9AD3"/>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3999" y="1653430"/>
            <a:ext cx="2194560" cy="1409617"/>
          </a:xfrm>
          <a:prstGeom prst="rect">
            <a:avLst/>
          </a:prstGeom>
          <a:noFill/>
        </p:spPr>
        <p:txBody>
          <a:bodyPr wrap="square" rtlCol="0">
            <a:spAutoFit/>
          </a:bodyPr>
          <a:lstStyle/>
          <a:p>
            <a:pPr algn="ctr" defTabSz="1219170">
              <a:spcBef>
                <a:spcPct val="20000"/>
              </a:spcBef>
              <a:defRPr/>
            </a:pPr>
            <a:r>
              <a:rPr lang="en-US" b="1" dirty="0">
                <a:solidFill>
                  <a:srgbClr val="FE4A1E"/>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8861792" y="4974208"/>
            <a:ext cx="2194560" cy="1409617"/>
          </a:xfrm>
          <a:prstGeom prst="rect">
            <a:avLst/>
          </a:prstGeom>
          <a:noFill/>
        </p:spPr>
        <p:txBody>
          <a:bodyPr wrap="square" rtlCol="0">
            <a:spAutoFit/>
          </a:bodyPr>
          <a:lstStyle/>
          <a:p>
            <a:pPr algn="ctr" defTabSz="1219170">
              <a:spcBef>
                <a:spcPct val="20000"/>
              </a:spcBef>
              <a:defRPr/>
            </a:pPr>
            <a:r>
              <a:rPr lang="en-US" b="1" dirty="0">
                <a:solidFill>
                  <a:srgbClr val="44546B"/>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0" name="Picture 19">
            <a:hlinkClick r:id="rId2"/>
            <a:extLst>
              <a:ext uri="{FF2B5EF4-FFF2-40B4-BE49-F238E27FC236}">
                <a16:creationId xmlns:a16="http://schemas.microsoft.com/office/drawing/2014/main" id="{DF5B55BF-4BBF-4DF6-8684-F07BEFDD6F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90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2017-11-05T21:56:14Z</dcterms:modified>
</cp:coreProperties>
</file>