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16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rgbClr val="939393">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2" name="TextBox 31"/>
          <p:cNvSpPr txBox="1"/>
          <p:nvPr/>
        </p:nvSpPr>
        <p:spPr>
          <a:xfrm>
            <a:off x="7854511" y="1797112"/>
            <a:ext cx="3657600" cy="1009507"/>
          </a:xfrm>
          <a:prstGeom prst="rect">
            <a:avLst/>
          </a:prstGeom>
          <a:noFill/>
        </p:spPr>
        <p:txBody>
          <a:bodyPr wrap="square" rtlCol="0">
            <a:spAutoFit/>
          </a:bodyPr>
          <a:lstStyle/>
          <a:p>
            <a:pPr defTabSz="1219170">
              <a:spcBef>
                <a:spcPct val="20000"/>
              </a:spcBef>
              <a:defRPr/>
            </a:pPr>
            <a:r>
              <a:rPr lang="en-US"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1009507"/>
          </a:xfrm>
          <a:prstGeom prst="rect">
            <a:avLst/>
          </a:prstGeom>
          <a:noFill/>
        </p:spPr>
        <p:txBody>
          <a:bodyPr wrap="square" rtlCol="0">
            <a:spAutoFit/>
          </a:bodyPr>
          <a:lstStyle/>
          <a:p>
            <a:pPr defTabSz="1219170">
              <a:spcBef>
                <a:spcPct val="20000"/>
              </a:spcBef>
              <a:defRPr/>
            </a:pPr>
            <a:r>
              <a:rPr lang="en-US"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1009507"/>
          </a:xfrm>
          <a:prstGeom prst="rect">
            <a:avLst/>
          </a:prstGeom>
          <a:noFill/>
        </p:spPr>
        <p:txBody>
          <a:bodyPr wrap="square" rtlCol="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1009507"/>
          </a:xfrm>
          <a:prstGeom prst="rect">
            <a:avLst/>
          </a:prstGeom>
          <a:noFill/>
        </p:spPr>
        <p:txBody>
          <a:bodyPr wrap="square" rtlCol="0">
            <a:spAutoFit/>
          </a:bodyPr>
          <a:lstStyle/>
          <a:p>
            <a:pPr defTabSz="1219170">
              <a:spcBef>
                <a:spcPct val="20000"/>
              </a:spcBef>
              <a:defRPr/>
            </a:pPr>
            <a:r>
              <a:rPr lang="en-US" b="1" dirty="0">
                <a:solidFill>
                  <a:srgbClr val="7A7A7A"/>
                </a:solidFill>
                <a:latin typeface="Candara" panose="020E0502030303020204" pitchFamily="34" charset="0"/>
              </a:rPr>
              <a:t>LOREM IPSUM</a:t>
            </a: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FE4A1E"/>
          </a:solidFill>
          <a:ln w="254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5C9AD3"/>
          </a:solidFill>
          <a:ln w="254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44546B"/>
          </a:solidFill>
          <a:ln w="254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7A7A7A"/>
          </a:solidFill>
          <a:ln w="254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chemeClr val="bg1"/>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a:extLst>
              <a:ext uri="{FF2B5EF4-FFF2-40B4-BE49-F238E27FC236}">
                <a16:creationId xmlns:a16="http://schemas.microsoft.com/office/drawing/2014/main" id="{D30E6DD9-3DAE-4566-BE07-6A0FC3BE25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936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2017-11-05T21:26:44Z</dcterms:modified>
</cp:coreProperties>
</file>