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59831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10149933" y="4683041"/>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solidFill>
            <a:srgbClr val="82828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10758954" y="3894031"/>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10014287" y="3938326"/>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solidFill>
            <a:srgbClr val="86868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9389579" y="4959886"/>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solidFill>
            <a:srgbClr val="88888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9362819" y="4580608"/>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solidFill>
            <a:srgbClr val="8A8A8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9285308" y="3499987"/>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solidFill>
            <a:srgbClr val="8C8C8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8787018" y="3832202"/>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solidFill>
            <a:srgbClr val="8E8E8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9055541" y="4676581"/>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8680900" y="4959886"/>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solidFill>
            <a:srgbClr val="90909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8448365" y="3920792"/>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solidFill>
            <a:srgbClr val="92929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10169311" y="3149316"/>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solidFill>
            <a:srgbClr val="94949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9502156" y="3096715"/>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solidFill>
            <a:srgbClr val="96969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8738111" y="2979517"/>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solidFill>
            <a:srgbClr val="98989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7918701" y="3701162"/>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8116172" y="3063494"/>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7462859" y="4534467"/>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solidFill>
            <a:srgbClr val="A0A0A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7265388" y="3716850"/>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solidFill>
            <a:srgbClr val="A2A2A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7282920" y="2910306"/>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6587160" y="4686732"/>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solidFill>
            <a:srgbClr val="A6A6A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6422909" y="3971548"/>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solidFill>
            <a:srgbClr val="A8A8A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6068570" y="4228091"/>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solidFill>
            <a:srgbClr val="AAAAA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5448476" y="3519366"/>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solidFill>
            <a:srgbClr val="ACACAC"/>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4717650" y="2817101"/>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solidFill>
            <a:srgbClr val="AEAEA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6337092" y="2845709"/>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solidFill>
            <a:srgbClr val="B0B0B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6577933" y="2478427"/>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solidFill>
            <a:srgbClr val="B2B2B2"/>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7630801" y="1969031"/>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solidFill>
            <a:srgbClr val="B4B4B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8261968" y="1926581"/>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solidFill>
            <a:srgbClr val="B6B6B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8957728" y="1747554"/>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10138860" y="2194199"/>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solidFill>
            <a:srgbClr val="BEBEB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9648875" y="1507622"/>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solidFill>
            <a:srgbClr val="C1C1C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9300994" y="757370"/>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solidFill>
            <a:srgbClr val="C4C4C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8459438" y="1073897"/>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solidFill>
            <a:srgbClr val="C7C7C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7608654" y="1399652"/>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solidFill>
            <a:srgbClr val="CACAC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6895362" y="967773"/>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solidFill>
            <a:srgbClr val="CDCDCD"/>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6624993" y="1622974"/>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solidFill>
            <a:srgbClr val="D0D0D0"/>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6525335" y="1510390"/>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solidFill>
            <a:srgbClr val="D3D3D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6319560" y="816430"/>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solidFill>
            <a:srgbClr val="D6D6D6"/>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5716998" y="1326749"/>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5024929" y="2292017"/>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solidFill>
            <a:schemeClr val="bg1">
              <a:lumMod val="8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8009132" y="5010641"/>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9158890" y="2402756"/>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solidFill>
            <a:srgbClr val="B8B8B8"/>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rgbClr val="939393"/>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rgbClr val="93939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rgbClr val="939393"/>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rgbClr val="93939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8928181" y="349434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051501" y="3619943"/>
            <a:ext cx="914370" cy="914400"/>
          </a:xfrm>
          <a:prstGeom prst="ellipse">
            <a:avLst/>
          </a:prstGeom>
          <a:solidFill>
            <a:srgbClr val="939393"/>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rPr>
            </a:br>
            <a:r>
              <a:rPr lang="en-US" sz="1200" dirty="0">
                <a:solidFill>
                  <a:schemeClr val="bg1"/>
                </a:solidFill>
                <a:latin typeface="Candara" panose="020E0502030303020204" pitchFamily="34" charset="0"/>
              </a:rPr>
              <a:t>Lorem Ipsum</a:t>
            </a:r>
          </a:p>
        </p:txBody>
      </p:sp>
      <p:sp>
        <p:nvSpPr>
          <p:cNvPr id="138" name="Isosceles Triangle 137"/>
          <p:cNvSpPr/>
          <p:nvPr/>
        </p:nvSpPr>
        <p:spPr bwMode="auto">
          <a:xfrm flipV="1">
            <a:off x="9441934" y="465200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rgbClr val="93939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ROMANIA MAP</a:t>
            </a:r>
          </a:p>
          <a:p>
            <a:r>
              <a:rPr lang="en-US" dirty="0">
                <a:solidFill>
                  <a:schemeClr val="bg1"/>
                </a:solidFill>
                <a:latin typeface="Candara" panose="020E0502030303020204" pitchFamily="34" charset="0"/>
              </a:rPr>
              <a:t>Your Subtitle</a:t>
            </a:r>
          </a:p>
        </p:txBody>
      </p:sp>
      <p:pic>
        <p:nvPicPr>
          <p:cNvPr id="108" name="Picture 107">
            <a:hlinkClick r:id="rId2"/>
            <a:extLst>
              <a:ext uri="{FF2B5EF4-FFF2-40B4-BE49-F238E27FC236}">
                <a16:creationId xmlns:a16="http://schemas.microsoft.com/office/drawing/2014/main" id="{8AD4A385-D7A5-470B-B386-D11036C0B2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585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45" presetClass="entr" presetSubtype="0" fill="hold" grpId="0" nodeType="afterEffect">
                                  <p:stCondLst>
                                    <p:cond delay="0"/>
                                  </p:stCondLst>
                                  <p:childTnLst>
                                    <p:set>
                                      <p:cBhvr>
                                        <p:cTn id="220" dur="1" fill="hold">
                                          <p:stCondLst>
                                            <p:cond delay="0"/>
                                          </p:stCondLst>
                                        </p:cTn>
                                        <p:tgtEl>
                                          <p:spTgt spid="120"/>
                                        </p:tgtEl>
                                        <p:attrNameLst>
                                          <p:attrName>style.visibility</p:attrName>
                                        </p:attrNameLst>
                                      </p:cBhvr>
                                      <p:to>
                                        <p:strVal val="visible"/>
                                      </p:to>
                                    </p:set>
                                    <p:animEffect transition="in" filter="fade">
                                      <p:cBhvr>
                                        <p:cTn id="221" dur="2000"/>
                                        <p:tgtEl>
                                          <p:spTgt spid="120"/>
                                        </p:tgtEl>
                                      </p:cBhvr>
                                    </p:animEffect>
                                    <p:anim calcmode="lin" valueType="num">
                                      <p:cBhvr>
                                        <p:cTn id="222" dur="2000" fill="hold"/>
                                        <p:tgtEl>
                                          <p:spTgt spid="120"/>
                                        </p:tgtEl>
                                        <p:attrNameLst>
                                          <p:attrName>ppt_w</p:attrName>
                                        </p:attrNameLst>
                                      </p:cBhvr>
                                      <p:tavLst>
                                        <p:tav tm="0" fmla="#ppt_w*sin(2.5*pi*$)">
                                          <p:val>
                                            <p:fltVal val="0"/>
                                          </p:val>
                                        </p:tav>
                                        <p:tav tm="100000">
                                          <p:val>
                                            <p:fltVal val="1"/>
                                          </p:val>
                                        </p:tav>
                                      </p:tavLst>
                                    </p:anim>
                                    <p:anim calcmode="lin" valueType="num">
                                      <p:cBhvr>
                                        <p:cTn id="223" dur="2000" fill="hold"/>
                                        <p:tgtEl>
                                          <p:spTgt spid="120"/>
                                        </p:tgtEl>
                                        <p:attrNameLst>
                                          <p:attrName>ppt_h</p:attrName>
                                        </p:attrNameLst>
                                      </p:cBhvr>
                                      <p:tavLst>
                                        <p:tav tm="0">
                                          <p:val>
                                            <p:strVal val="#ppt_h"/>
                                          </p:val>
                                        </p:tav>
                                        <p:tav tm="100000">
                                          <p:val>
                                            <p:strVal val="#ppt_h"/>
                                          </p:val>
                                        </p:tav>
                                      </p:tavLst>
                                    </p:anim>
                                  </p:childTnLst>
                                </p:cTn>
                              </p:par>
                              <p:par>
                                <p:cTn id="224" presetID="45"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2000"/>
                                        <p:tgtEl>
                                          <p:spTgt spid="119"/>
                                        </p:tgtEl>
                                      </p:cBhvr>
                                    </p:animEffect>
                                    <p:anim calcmode="lin" valueType="num">
                                      <p:cBhvr>
                                        <p:cTn id="227" dur="2000" fill="hold"/>
                                        <p:tgtEl>
                                          <p:spTgt spid="119"/>
                                        </p:tgtEl>
                                        <p:attrNameLst>
                                          <p:attrName>ppt_w</p:attrName>
                                        </p:attrNameLst>
                                      </p:cBhvr>
                                      <p:tavLst>
                                        <p:tav tm="0" fmla="#ppt_w*sin(2.5*pi*$)">
                                          <p:val>
                                            <p:fltVal val="0"/>
                                          </p:val>
                                        </p:tav>
                                        <p:tav tm="100000">
                                          <p:val>
                                            <p:fltVal val="1"/>
                                          </p:val>
                                        </p:tav>
                                      </p:tavLst>
                                    </p:anim>
                                    <p:anim calcmode="lin" valueType="num">
                                      <p:cBhvr>
                                        <p:cTn id="228" dur="2000" fill="hold"/>
                                        <p:tgtEl>
                                          <p:spTgt spid="119"/>
                                        </p:tgtEl>
                                        <p:attrNameLst>
                                          <p:attrName>ppt_h</p:attrName>
                                        </p:attrNameLst>
                                      </p:cBhvr>
                                      <p:tavLst>
                                        <p:tav tm="0">
                                          <p:val>
                                            <p:strVal val="#ppt_h"/>
                                          </p:val>
                                        </p:tav>
                                        <p:tav tm="100000">
                                          <p:val>
                                            <p:strVal val="#ppt_h"/>
                                          </p:val>
                                        </p:tav>
                                      </p:tavLst>
                                    </p:anim>
                                  </p:childTnLst>
                                </p:cTn>
                              </p:par>
                            </p:childTnLst>
                          </p:cTn>
                        </p:par>
                        <p:par>
                          <p:cTn id="229" fill="hold">
                            <p:stCondLst>
                              <p:cond delay="8900"/>
                            </p:stCondLst>
                            <p:childTnLst>
                              <p:par>
                                <p:cTn id="230" presetID="21" presetClass="entr" presetSubtype="1" fill="hold" grpId="0" nodeType="afterEffect">
                                  <p:stCondLst>
                                    <p:cond delay="0"/>
                                  </p:stCondLst>
                                  <p:childTnLst>
                                    <p:set>
                                      <p:cBhvr>
                                        <p:cTn id="231" dur="1" fill="hold">
                                          <p:stCondLst>
                                            <p:cond delay="0"/>
                                          </p:stCondLst>
                                        </p:cTn>
                                        <p:tgtEl>
                                          <p:spTgt spid="118"/>
                                        </p:tgtEl>
                                        <p:attrNameLst>
                                          <p:attrName>style.visibility</p:attrName>
                                        </p:attrNameLst>
                                      </p:cBhvr>
                                      <p:to>
                                        <p:strVal val="visible"/>
                                      </p:to>
                                    </p:set>
                                    <p:animEffect transition="in" filter="wheel(1)">
                                      <p:cBhvr>
                                        <p:cTn id="232" dur="2000"/>
                                        <p:tgtEl>
                                          <p:spTgt spid="118"/>
                                        </p:tgtEl>
                                      </p:cBhvr>
                                    </p:animEffect>
                                  </p:childTnLst>
                                </p:cTn>
                              </p:par>
                              <p:par>
                                <p:cTn id="233" presetID="2" presetClass="entr" presetSubtype="4" fill="hold" nodeType="withEffect">
                                  <p:stCondLst>
                                    <p:cond delay="500"/>
                                  </p:stCondLst>
                                  <p:childTnLst>
                                    <p:set>
                                      <p:cBhvr>
                                        <p:cTn id="234" dur="1" fill="hold">
                                          <p:stCondLst>
                                            <p:cond delay="0"/>
                                          </p:stCondLst>
                                        </p:cTn>
                                        <p:tgtEl>
                                          <p:spTgt spid="121"/>
                                        </p:tgtEl>
                                        <p:attrNameLst>
                                          <p:attrName>style.visibility</p:attrName>
                                        </p:attrNameLst>
                                      </p:cBhvr>
                                      <p:to>
                                        <p:strVal val="visible"/>
                                      </p:to>
                                    </p:set>
                                    <p:anim calcmode="lin" valueType="num">
                                      <p:cBhvr additive="base">
                                        <p:cTn id="235" dur="500" fill="hold"/>
                                        <p:tgtEl>
                                          <p:spTgt spid="121"/>
                                        </p:tgtEl>
                                        <p:attrNameLst>
                                          <p:attrName>ppt_x</p:attrName>
                                        </p:attrNameLst>
                                      </p:cBhvr>
                                      <p:tavLst>
                                        <p:tav tm="0">
                                          <p:val>
                                            <p:strVal val="#ppt_x"/>
                                          </p:val>
                                        </p:tav>
                                        <p:tav tm="100000">
                                          <p:val>
                                            <p:strVal val="#ppt_x"/>
                                          </p:val>
                                        </p:tav>
                                      </p:tavLst>
                                    </p:anim>
                                    <p:anim calcmode="lin" valueType="num">
                                      <p:cBhvr additive="base">
                                        <p:cTn id="236" dur="500" fill="hold"/>
                                        <p:tgtEl>
                                          <p:spTgt spid="121"/>
                                        </p:tgtEl>
                                        <p:attrNameLst>
                                          <p:attrName>ppt_y</p:attrName>
                                        </p:attrNameLst>
                                      </p:cBhvr>
                                      <p:tavLst>
                                        <p:tav tm="0">
                                          <p:val>
                                            <p:strVal val="1+#ppt_h/2"/>
                                          </p:val>
                                        </p:tav>
                                        <p:tav tm="100000">
                                          <p:val>
                                            <p:strVal val="#ppt_y"/>
                                          </p:val>
                                        </p:tav>
                                      </p:tavLst>
                                    </p:anim>
                                  </p:childTnLst>
                                </p:cTn>
                              </p:par>
                            </p:childTnLst>
                          </p:cTn>
                        </p:par>
                        <p:par>
                          <p:cTn id="237" fill="hold">
                            <p:stCondLst>
                              <p:cond delay="10900"/>
                            </p:stCondLst>
                            <p:childTnLst>
                              <p:par>
                                <p:cTn id="238" presetID="45" presetClass="entr" presetSubtype="0" fill="hold" grpId="0" nodeType="after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fade">
                                      <p:cBhvr>
                                        <p:cTn id="240" dur="2000"/>
                                        <p:tgtEl>
                                          <p:spTgt spid="129"/>
                                        </p:tgtEl>
                                      </p:cBhvr>
                                    </p:animEffect>
                                    <p:anim calcmode="lin" valueType="num">
                                      <p:cBhvr>
                                        <p:cTn id="241" dur="2000" fill="hold"/>
                                        <p:tgtEl>
                                          <p:spTgt spid="129"/>
                                        </p:tgtEl>
                                        <p:attrNameLst>
                                          <p:attrName>ppt_w</p:attrName>
                                        </p:attrNameLst>
                                      </p:cBhvr>
                                      <p:tavLst>
                                        <p:tav tm="0" fmla="#ppt_w*sin(2.5*pi*$)">
                                          <p:val>
                                            <p:fltVal val="0"/>
                                          </p:val>
                                        </p:tav>
                                        <p:tav tm="100000">
                                          <p:val>
                                            <p:fltVal val="1"/>
                                          </p:val>
                                        </p:tav>
                                      </p:tavLst>
                                    </p:anim>
                                    <p:anim calcmode="lin" valueType="num">
                                      <p:cBhvr>
                                        <p:cTn id="242" dur="2000" fill="hold"/>
                                        <p:tgtEl>
                                          <p:spTgt spid="129"/>
                                        </p:tgtEl>
                                        <p:attrNameLst>
                                          <p:attrName>ppt_h</p:attrName>
                                        </p:attrNameLst>
                                      </p:cBhvr>
                                      <p:tavLst>
                                        <p:tav tm="0">
                                          <p:val>
                                            <p:strVal val="#ppt_h"/>
                                          </p:val>
                                        </p:tav>
                                        <p:tav tm="100000">
                                          <p:val>
                                            <p:strVal val="#ppt_h"/>
                                          </p:val>
                                        </p:tav>
                                      </p:tavLst>
                                    </p:anim>
                                  </p:childTnLst>
                                </p:cTn>
                              </p:par>
                              <p:par>
                                <p:cTn id="243" presetID="45" presetClass="entr" presetSubtype="0" fill="hold" grpId="0" nodeType="withEffect">
                                  <p:stCondLst>
                                    <p:cond delay="0"/>
                                  </p:stCondLst>
                                  <p:childTnLst>
                                    <p:set>
                                      <p:cBhvr>
                                        <p:cTn id="244" dur="1" fill="hold">
                                          <p:stCondLst>
                                            <p:cond delay="0"/>
                                          </p:stCondLst>
                                        </p:cTn>
                                        <p:tgtEl>
                                          <p:spTgt spid="128"/>
                                        </p:tgtEl>
                                        <p:attrNameLst>
                                          <p:attrName>style.visibility</p:attrName>
                                        </p:attrNameLst>
                                      </p:cBhvr>
                                      <p:to>
                                        <p:strVal val="visible"/>
                                      </p:to>
                                    </p:set>
                                    <p:animEffect transition="in" filter="fade">
                                      <p:cBhvr>
                                        <p:cTn id="245" dur="2000"/>
                                        <p:tgtEl>
                                          <p:spTgt spid="128"/>
                                        </p:tgtEl>
                                      </p:cBhvr>
                                    </p:animEffect>
                                    <p:anim calcmode="lin" valueType="num">
                                      <p:cBhvr>
                                        <p:cTn id="246" dur="2000" fill="hold"/>
                                        <p:tgtEl>
                                          <p:spTgt spid="128"/>
                                        </p:tgtEl>
                                        <p:attrNameLst>
                                          <p:attrName>ppt_w</p:attrName>
                                        </p:attrNameLst>
                                      </p:cBhvr>
                                      <p:tavLst>
                                        <p:tav tm="0" fmla="#ppt_w*sin(2.5*pi*$)">
                                          <p:val>
                                            <p:fltVal val="0"/>
                                          </p:val>
                                        </p:tav>
                                        <p:tav tm="100000">
                                          <p:val>
                                            <p:fltVal val="1"/>
                                          </p:val>
                                        </p:tav>
                                      </p:tavLst>
                                    </p:anim>
                                    <p:anim calcmode="lin" valueType="num">
                                      <p:cBhvr>
                                        <p:cTn id="247" dur="2000" fill="hold"/>
                                        <p:tgtEl>
                                          <p:spTgt spid="128"/>
                                        </p:tgtEl>
                                        <p:attrNameLst>
                                          <p:attrName>ppt_h</p:attrName>
                                        </p:attrNameLst>
                                      </p:cBhvr>
                                      <p:tavLst>
                                        <p:tav tm="0">
                                          <p:val>
                                            <p:strVal val="#ppt_h"/>
                                          </p:val>
                                        </p:tav>
                                        <p:tav tm="100000">
                                          <p:val>
                                            <p:strVal val="#ppt_h"/>
                                          </p:val>
                                        </p:tav>
                                      </p:tavLst>
                                    </p:anim>
                                  </p:childTnLst>
                                </p:cTn>
                              </p:par>
                            </p:childTnLst>
                          </p:cTn>
                        </p:par>
                        <p:par>
                          <p:cTn id="248" fill="hold">
                            <p:stCondLst>
                              <p:cond delay="12900"/>
                            </p:stCondLst>
                            <p:childTnLst>
                              <p:par>
                                <p:cTn id="249" presetID="21" presetClass="entr" presetSubtype="1" fill="hold" grpId="0" nodeType="afterEffect">
                                  <p:stCondLst>
                                    <p:cond delay="0"/>
                                  </p:stCondLst>
                                  <p:childTnLst>
                                    <p:set>
                                      <p:cBhvr>
                                        <p:cTn id="250" dur="1" fill="hold">
                                          <p:stCondLst>
                                            <p:cond delay="0"/>
                                          </p:stCondLst>
                                        </p:cTn>
                                        <p:tgtEl>
                                          <p:spTgt spid="127"/>
                                        </p:tgtEl>
                                        <p:attrNameLst>
                                          <p:attrName>style.visibility</p:attrName>
                                        </p:attrNameLst>
                                      </p:cBhvr>
                                      <p:to>
                                        <p:strVal val="visible"/>
                                      </p:to>
                                    </p:set>
                                    <p:animEffect transition="in" filter="wheel(1)">
                                      <p:cBhvr>
                                        <p:cTn id="251" dur="2000"/>
                                        <p:tgtEl>
                                          <p:spTgt spid="127"/>
                                        </p:tgtEl>
                                      </p:cBhvr>
                                    </p:animEffect>
                                  </p:childTnLst>
                                </p:cTn>
                              </p:par>
                              <p:par>
                                <p:cTn id="252" presetID="2" presetClass="entr" presetSubtype="4" fill="hold" nodeType="withEffect">
                                  <p:stCondLst>
                                    <p:cond delay="500"/>
                                  </p:stCondLst>
                                  <p:childTnLst>
                                    <p:set>
                                      <p:cBhvr>
                                        <p:cTn id="253" dur="1" fill="hold">
                                          <p:stCondLst>
                                            <p:cond delay="0"/>
                                          </p:stCondLst>
                                        </p:cTn>
                                        <p:tgtEl>
                                          <p:spTgt spid="130"/>
                                        </p:tgtEl>
                                        <p:attrNameLst>
                                          <p:attrName>style.visibility</p:attrName>
                                        </p:attrNameLst>
                                      </p:cBhvr>
                                      <p:to>
                                        <p:strVal val="visible"/>
                                      </p:to>
                                    </p:set>
                                    <p:anim calcmode="lin" valueType="num">
                                      <p:cBhvr additive="base">
                                        <p:cTn id="254" dur="500" fill="hold"/>
                                        <p:tgtEl>
                                          <p:spTgt spid="130"/>
                                        </p:tgtEl>
                                        <p:attrNameLst>
                                          <p:attrName>ppt_x</p:attrName>
                                        </p:attrNameLst>
                                      </p:cBhvr>
                                      <p:tavLst>
                                        <p:tav tm="0">
                                          <p:val>
                                            <p:strVal val="#ppt_x"/>
                                          </p:val>
                                        </p:tav>
                                        <p:tav tm="100000">
                                          <p:val>
                                            <p:strVal val="#ppt_x"/>
                                          </p:val>
                                        </p:tav>
                                      </p:tavLst>
                                    </p:anim>
                                    <p:anim calcmode="lin" valueType="num">
                                      <p:cBhvr additive="base">
                                        <p:cTn id="255" dur="500" fill="hold"/>
                                        <p:tgtEl>
                                          <p:spTgt spid="130"/>
                                        </p:tgtEl>
                                        <p:attrNameLst>
                                          <p:attrName>ppt_y</p:attrName>
                                        </p:attrNameLst>
                                      </p:cBhvr>
                                      <p:tavLst>
                                        <p:tav tm="0">
                                          <p:val>
                                            <p:strVal val="1+#ppt_h/2"/>
                                          </p:val>
                                        </p:tav>
                                        <p:tav tm="100000">
                                          <p:val>
                                            <p:strVal val="#ppt_y"/>
                                          </p:val>
                                        </p:tav>
                                      </p:tavLst>
                                    </p:anim>
                                  </p:childTnLst>
                                </p:cTn>
                              </p:par>
                            </p:childTnLst>
                          </p:cTn>
                        </p:par>
                        <p:par>
                          <p:cTn id="256" fill="hold">
                            <p:stCondLst>
                              <p:cond delay="14900"/>
                            </p:stCondLst>
                            <p:childTnLst>
                              <p:par>
                                <p:cTn id="257" presetID="45" presetClass="entr" presetSubtype="0" fill="hold" grpId="0" nodeType="afterEffect">
                                  <p:stCondLst>
                                    <p:cond delay="0"/>
                                  </p:stCondLst>
                                  <p:childTnLst>
                                    <p:set>
                                      <p:cBhvr>
                                        <p:cTn id="258" dur="1" fill="hold">
                                          <p:stCondLst>
                                            <p:cond delay="0"/>
                                          </p:stCondLst>
                                        </p:cTn>
                                        <p:tgtEl>
                                          <p:spTgt spid="138"/>
                                        </p:tgtEl>
                                        <p:attrNameLst>
                                          <p:attrName>style.visibility</p:attrName>
                                        </p:attrNameLst>
                                      </p:cBhvr>
                                      <p:to>
                                        <p:strVal val="visible"/>
                                      </p:to>
                                    </p:set>
                                    <p:animEffect transition="in" filter="fade">
                                      <p:cBhvr>
                                        <p:cTn id="259" dur="2000"/>
                                        <p:tgtEl>
                                          <p:spTgt spid="138"/>
                                        </p:tgtEl>
                                      </p:cBhvr>
                                    </p:animEffect>
                                    <p:anim calcmode="lin" valueType="num">
                                      <p:cBhvr>
                                        <p:cTn id="260" dur="2000" fill="hold"/>
                                        <p:tgtEl>
                                          <p:spTgt spid="138"/>
                                        </p:tgtEl>
                                        <p:attrNameLst>
                                          <p:attrName>ppt_w</p:attrName>
                                        </p:attrNameLst>
                                      </p:cBhvr>
                                      <p:tavLst>
                                        <p:tav tm="0" fmla="#ppt_w*sin(2.5*pi*$)">
                                          <p:val>
                                            <p:fltVal val="0"/>
                                          </p:val>
                                        </p:tav>
                                        <p:tav tm="100000">
                                          <p:val>
                                            <p:fltVal val="1"/>
                                          </p:val>
                                        </p:tav>
                                      </p:tavLst>
                                    </p:anim>
                                    <p:anim calcmode="lin" valueType="num">
                                      <p:cBhvr>
                                        <p:cTn id="261" dur="2000" fill="hold"/>
                                        <p:tgtEl>
                                          <p:spTgt spid="138"/>
                                        </p:tgtEl>
                                        <p:attrNameLst>
                                          <p:attrName>ppt_h</p:attrName>
                                        </p:attrNameLst>
                                      </p:cBhvr>
                                      <p:tavLst>
                                        <p:tav tm="0">
                                          <p:val>
                                            <p:strVal val="#ppt_h"/>
                                          </p:val>
                                        </p:tav>
                                        <p:tav tm="100000">
                                          <p:val>
                                            <p:strVal val="#ppt_h"/>
                                          </p:val>
                                        </p:tav>
                                      </p:tavLst>
                                    </p:anim>
                                  </p:childTnLst>
                                </p:cTn>
                              </p:par>
                              <p:par>
                                <p:cTn id="262" presetID="45" presetClass="entr" presetSubtype="0" fill="hold" grpId="0" nodeType="withEffect">
                                  <p:stCondLst>
                                    <p:cond delay="0"/>
                                  </p:stCondLst>
                                  <p:childTnLst>
                                    <p:set>
                                      <p:cBhvr>
                                        <p:cTn id="263" dur="1" fill="hold">
                                          <p:stCondLst>
                                            <p:cond delay="0"/>
                                          </p:stCondLst>
                                        </p:cTn>
                                        <p:tgtEl>
                                          <p:spTgt spid="137"/>
                                        </p:tgtEl>
                                        <p:attrNameLst>
                                          <p:attrName>style.visibility</p:attrName>
                                        </p:attrNameLst>
                                      </p:cBhvr>
                                      <p:to>
                                        <p:strVal val="visible"/>
                                      </p:to>
                                    </p:set>
                                    <p:animEffect transition="in" filter="fade">
                                      <p:cBhvr>
                                        <p:cTn id="264" dur="2000"/>
                                        <p:tgtEl>
                                          <p:spTgt spid="137"/>
                                        </p:tgtEl>
                                      </p:cBhvr>
                                    </p:animEffect>
                                    <p:anim calcmode="lin" valueType="num">
                                      <p:cBhvr>
                                        <p:cTn id="265" dur="2000" fill="hold"/>
                                        <p:tgtEl>
                                          <p:spTgt spid="137"/>
                                        </p:tgtEl>
                                        <p:attrNameLst>
                                          <p:attrName>ppt_w</p:attrName>
                                        </p:attrNameLst>
                                      </p:cBhvr>
                                      <p:tavLst>
                                        <p:tav tm="0" fmla="#ppt_w*sin(2.5*pi*$)">
                                          <p:val>
                                            <p:fltVal val="0"/>
                                          </p:val>
                                        </p:tav>
                                        <p:tav tm="100000">
                                          <p:val>
                                            <p:fltVal val="1"/>
                                          </p:val>
                                        </p:tav>
                                      </p:tavLst>
                                    </p:anim>
                                    <p:anim calcmode="lin" valueType="num">
                                      <p:cBhvr>
                                        <p:cTn id="266" dur="2000" fill="hold"/>
                                        <p:tgtEl>
                                          <p:spTgt spid="137"/>
                                        </p:tgtEl>
                                        <p:attrNameLst>
                                          <p:attrName>ppt_h</p:attrName>
                                        </p:attrNameLst>
                                      </p:cBhvr>
                                      <p:tavLst>
                                        <p:tav tm="0">
                                          <p:val>
                                            <p:strVal val="#ppt_h"/>
                                          </p:val>
                                        </p:tav>
                                        <p:tav tm="100000">
                                          <p:val>
                                            <p:strVal val="#ppt_h"/>
                                          </p:val>
                                        </p:tav>
                                      </p:tavLst>
                                    </p:anim>
                                  </p:childTnLst>
                                </p:cTn>
                              </p:par>
                            </p:childTnLst>
                          </p:cTn>
                        </p:par>
                        <p:par>
                          <p:cTn id="267" fill="hold">
                            <p:stCondLst>
                              <p:cond delay="16900"/>
                            </p:stCondLst>
                            <p:childTnLst>
                              <p:par>
                                <p:cTn id="268" presetID="21" presetClass="entr" presetSubtype="1" fill="hold" grpId="0" nodeType="afterEffect">
                                  <p:stCondLst>
                                    <p:cond delay="0"/>
                                  </p:stCondLst>
                                  <p:childTnLst>
                                    <p:set>
                                      <p:cBhvr>
                                        <p:cTn id="269" dur="1" fill="hold">
                                          <p:stCondLst>
                                            <p:cond delay="0"/>
                                          </p:stCondLst>
                                        </p:cTn>
                                        <p:tgtEl>
                                          <p:spTgt spid="136"/>
                                        </p:tgtEl>
                                        <p:attrNameLst>
                                          <p:attrName>style.visibility</p:attrName>
                                        </p:attrNameLst>
                                      </p:cBhvr>
                                      <p:to>
                                        <p:strVal val="visible"/>
                                      </p:to>
                                    </p:set>
                                    <p:animEffect transition="in" filter="wheel(1)">
                                      <p:cBhvr>
                                        <p:cTn id="270" dur="2000"/>
                                        <p:tgtEl>
                                          <p:spTgt spid="136"/>
                                        </p:tgtEl>
                                      </p:cBhvr>
                                    </p:animEffect>
                                  </p:childTnLst>
                                </p:cTn>
                              </p:par>
                              <p:par>
                                <p:cTn id="271" presetID="2" presetClass="entr" presetSubtype="4" fill="hold" nodeType="withEffect">
                                  <p:stCondLst>
                                    <p:cond delay="500"/>
                                  </p:stCondLst>
                                  <p:childTnLst>
                                    <p:set>
                                      <p:cBhvr>
                                        <p:cTn id="272" dur="1" fill="hold">
                                          <p:stCondLst>
                                            <p:cond delay="0"/>
                                          </p:stCondLst>
                                        </p:cTn>
                                        <p:tgtEl>
                                          <p:spTgt spid="139"/>
                                        </p:tgtEl>
                                        <p:attrNameLst>
                                          <p:attrName>style.visibility</p:attrName>
                                        </p:attrNameLst>
                                      </p:cBhvr>
                                      <p:to>
                                        <p:strVal val="visible"/>
                                      </p:to>
                                    </p:set>
                                    <p:anim calcmode="lin" valueType="num">
                                      <p:cBhvr additive="base">
                                        <p:cTn id="273" dur="500" fill="hold"/>
                                        <p:tgtEl>
                                          <p:spTgt spid="139"/>
                                        </p:tgtEl>
                                        <p:attrNameLst>
                                          <p:attrName>ppt_x</p:attrName>
                                        </p:attrNameLst>
                                      </p:cBhvr>
                                      <p:tavLst>
                                        <p:tav tm="0">
                                          <p:val>
                                            <p:strVal val="#ppt_x"/>
                                          </p:val>
                                        </p:tav>
                                        <p:tav tm="100000">
                                          <p:val>
                                            <p:strVal val="#ppt_x"/>
                                          </p:val>
                                        </p:tav>
                                      </p:tavLst>
                                    </p:anim>
                                    <p:anim calcmode="lin" valueType="num">
                                      <p:cBhvr additive="base">
                                        <p:cTn id="27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2017-11-05T21:23:58Z</dcterms:modified>
</cp:coreProperties>
</file>