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59831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rgbClr val="939393"/>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rgbClr val="93939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rgbClr val="939393"/>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rgbClr val="93939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rgbClr val="939393"/>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rgbClr val="93939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ROMANIA MAP</a:t>
            </a:r>
          </a:p>
          <a:p>
            <a:r>
              <a:rPr lang="en-US" dirty="0">
                <a:solidFill>
                  <a:schemeClr val="bg1"/>
                </a:solidFill>
                <a:latin typeface="Candara" panose="020E0502030303020204" pitchFamily="34" charset="0"/>
              </a:rPr>
              <a:t>Your Subtitle</a:t>
            </a:r>
          </a:p>
        </p:txBody>
      </p:sp>
      <p:pic>
        <p:nvPicPr>
          <p:cNvPr id="108" name="Picture 107">
            <a:hlinkClick r:id="rId2"/>
            <a:extLst>
              <a:ext uri="{FF2B5EF4-FFF2-40B4-BE49-F238E27FC236}">
                <a16:creationId xmlns:a16="http://schemas.microsoft.com/office/drawing/2014/main" id="{8AD4A385-D7A5-470B-B386-D11036C0B2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585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2017-11-05T21:23:58Z</dcterms:modified>
</cp:coreProperties>
</file>