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9867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Freeform 49"/>
          <p:cNvSpPr/>
          <p:nvPr/>
        </p:nvSpPr>
        <p:spPr>
          <a:xfrm rot="5400000" flipH="1">
            <a:off x="8099143" y="4266833"/>
            <a:ext cx="570767" cy="723900"/>
          </a:xfrm>
          <a:custGeom>
            <a:avLst/>
            <a:gdLst>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43434 w 433959"/>
              <a:gd name="connsiteY0" fmla="*/ 495300 h 495300"/>
              <a:gd name="connsiteX1" fmla="*/ 433959 w 433959"/>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Lst>
            <a:ahLst/>
            <a:cxnLst>
              <a:cxn ang="0">
                <a:pos x="connsiteX0" y="connsiteY0"/>
              </a:cxn>
              <a:cxn ang="0">
                <a:pos x="connsiteX1" y="connsiteY1"/>
              </a:cxn>
            </a:cxnLst>
            <a:rect l="l" t="t" r="r" b="b"/>
            <a:pathLst>
              <a:path w="390525" h="495300">
                <a:moveTo>
                  <a:pt x="0" y="495300"/>
                </a:moveTo>
                <a:cubicBezTo>
                  <a:pt x="114152" y="271783"/>
                  <a:pt x="213773" y="98349"/>
                  <a:pt x="390525" y="0"/>
                </a:cubicBezTo>
              </a:path>
            </a:pathLst>
          </a:custGeom>
          <a:ln w="76200">
            <a:solidFill>
              <a:srgbClr val="5C9AD3"/>
            </a:solidFill>
            <a:headEnd type="none" w="med" len="med"/>
            <a:tailEnd type="triangle" w="med" len="med"/>
          </a:ln>
          <a:effectLst>
            <a:outerShdw blurRad="50800" dist="38100" dir="13500000" algn="b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51" name="Freeform 50"/>
          <p:cNvSpPr/>
          <p:nvPr/>
        </p:nvSpPr>
        <p:spPr>
          <a:xfrm rot="16200000" flipH="1" flipV="1">
            <a:off x="8161937" y="3063647"/>
            <a:ext cx="546100" cy="692615"/>
          </a:xfrm>
          <a:custGeom>
            <a:avLst/>
            <a:gdLst>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43434 w 433959"/>
              <a:gd name="connsiteY0" fmla="*/ 495300 h 495300"/>
              <a:gd name="connsiteX1" fmla="*/ 433959 w 433959"/>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Lst>
            <a:ahLst/>
            <a:cxnLst>
              <a:cxn ang="0">
                <a:pos x="connsiteX0" y="connsiteY0"/>
              </a:cxn>
              <a:cxn ang="0">
                <a:pos x="connsiteX1" y="connsiteY1"/>
              </a:cxn>
            </a:cxnLst>
            <a:rect l="l" t="t" r="r" b="b"/>
            <a:pathLst>
              <a:path w="390525" h="495300">
                <a:moveTo>
                  <a:pt x="0" y="495300"/>
                </a:moveTo>
                <a:cubicBezTo>
                  <a:pt x="114152" y="271783"/>
                  <a:pt x="213773" y="98349"/>
                  <a:pt x="390525" y="0"/>
                </a:cubicBezTo>
              </a:path>
            </a:pathLst>
          </a:custGeom>
          <a:ln w="76200">
            <a:solidFill>
              <a:srgbClr val="44546B"/>
            </a:solidFill>
            <a:headEnd type="triangle" w="med" len="med"/>
            <a:tailEnd type="none" w="med" len="med"/>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9" name="Freeform 48"/>
          <p:cNvSpPr/>
          <p:nvPr/>
        </p:nvSpPr>
        <p:spPr>
          <a:xfrm rot="16200000">
            <a:off x="3476358" y="4266833"/>
            <a:ext cx="570767" cy="723900"/>
          </a:xfrm>
          <a:custGeom>
            <a:avLst/>
            <a:gdLst>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43434 w 433959"/>
              <a:gd name="connsiteY0" fmla="*/ 495300 h 495300"/>
              <a:gd name="connsiteX1" fmla="*/ 433959 w 433959"/>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Lst>
            <a:ahLst/>
            <a:cxnLst>
              <a:cxn ang="0">
                <a:pos x="connsiteX0" y="connsiteY0"/>
              </a:cxn>
              <a:cxn ang="0">
                <a:pos x="connsiteX1" y="connsiteY1"/>
              </a:cxn>
            </a:cxnLst>
            <a:rect l="l" t="t" r="r" b="b"/>
            <a:pathLst>
              <a:path w="390525" h="495300">
                <a:moveTo>
                  <a:pt x="0" y="495300"/>
                </a:moveTo>
                <a:cubicBezTo>
                  <a:pt x="114152" y="271783"/>
                  <a:pt x="213773" y="98349"/>
                  <a:pt x="390525" y="0"/>
                </a:cubicBezTo>
              </a:path>
            </a:pathLst>
          </a:custGeom>
          <a:ln w="76200">
            <a:solidFill>
              <a:srgbClr val="939393"/>
            </a:solidFill>
            <a:headEnd type="none" w="med" len="med"/>
            <a:tailEnd type="triangle" w="med" len="med"/>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0" name="Freeform 39"/>
          <p:cNvSpPr/>
          <p:nvPr/>
        </p:nvSpPr>
        <p:spPr>
          <a:xfrm rot="5400000" flipV="1">
            <a:off x="3438231" y="3063647"/>
            <a:ext cx="546100" cy="692615"/>
          </a:xfrm>
          <a:custGeom>
            <a:avLst/>
            <a:gdLst>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43434 w 433959"/>
              <a:gd name="connsiteY0" fmla="*/ 495300 h 495300"/>
              <a:gd name="connsiteX1" fmla="*/ 433959 w 433959"/>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Lst>
            <a:ahLst/>
            <a:cxnLst>
              <a:cxn ang="0">
                <a:pos x="connsiteX0" y="connsiteY0"/>
              </a:cxn>
              <a:cxn ang="0">
                <a:pos x="connsiteX1" y="connsiteY1"/>
              </a:cxn>
            </a:cxnLst>
            <a:rect l="l" t="t" r="r" b="b"/>
            <a:pathLst>
              <a:path w="390525" h="495300">
                <a:moveTo>
                  <a:pt x="0" y="495300"/>
                </a:moveTo>
                <a:cubicBezTo>
                  <a:pt x="114152" y="271783"/>
                  <a:pt x="213773" y="98349"/>
                  <a:pt x="390525" y="0"/>
                </a:cubicBezTo>
              </a:path>
            </a:pathLst>
          </a:custGeom>
          <a:ln w="76200">
            <a:solidFill>
              <a:srgbClr val="BFBFBF"/>
            </a:solidFill>
            <a:headEnd type="triangle" w="med" len="med"/>
            <a:tailEnd type="non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8" name="Freeform 7"/>
          <p:cNvSpPr/>
          <p:nvPr/>
        </p:nvSpPr>
        <p:spPr>
          <a:xfrm flipV="1">
            <a:off x="4803074" y="3157620"/>
            <a:ext cx="2546417" cy="1636981"/>
          </a:xfrm>
          <a:custGeom>
            <a:avLst/>
            <a:gdLst>
              <a:gd name="connsiteX0" fmla="*/ 1751798 w 1751798"/>
              <a:gd name="connsiteY0" fmla="*/ 0 h 1126155"/>
              <a:gd name="connsiteX1" fmla="*/ 0 w 1751798"/>
              <a:gd name="connsiteY1" fmla="*/ 1126155 h 1126155"/>
              <a:gd name="connsiteX0" fmla="*/ 1751798 w 1751798"/>
              <a:gd name="connsiteY0" fmla="*/ 0 h 1126155"/>
              <a:gd name="connsiteX1" fmla="*/ 0 w 1751798"/>
              <a:gd name="connsiteY1" fmla="*/ 1126155 h 1126155"/>
              <a:gd name="connsiteX0" fmla="*/ 1751798 w 1751798"/>
              <a:gd name="connsiteY0" fmla="*/ 0 h 1126155"/>
              <a:gd name="connsiteX1" fmla="*/ 0 w 1751798"/>
              <a:gd name="connsiteY1" fmla="*/ 1126155 h 1126155"/>
            </a:gdLst>
            <a:ahLst/>
            <a:cxnLst>
              <a:cxn ang="0">
                <a:pos x="connsiteX0" y="connsiteY0"/>
              </a:cxn>
              <a:cxn ang="0">
                <a:pos x="connsiteX1" y="connsiteY1"/>
              </a:cxn>
            </a:cxnLst>
            <a:rect l="l" t="t" r="r" b="b"/>
            <a:pathLst>
              <a:path w="1751798" h="1126155">
                <a:moveTo>
                  <a:pt x="1751798" y="0"/>
                </a:moveTo>
                <a:cubicBezTo>
                  <a:pt x="953703" y="63968"/>
                  <a:pt x="739541" y="1088256"/>
                  <a:pt x="0" y="1126155"/>
                </a:cubicBezTo>
              </a:path>
            </a:pathLst>
          </a:custGeom>
          <a:ln w="76200">
            <a:solidFill>
              <a:srgbClr val="FE4A1E"/>
            </a:solidFill>
            <a:headEnd type="triangle" w="med" len="med"/>
            <a:tailEnd type="none" w="med" len="med"/>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9" name="Freeform 38"/>
          <p:cNvSpPr/>
          <p:nvPr/>
        </p:nvSpPr>
        <p:spPr>
          <a:xfrm flipH="1" flipV="1">
            <a:off x="4803074" y="3157620"/>
            <a:ext cx="2546417" cy="1636981"/>
          </a:xfrm>
          <a:custGeom>
            <a:avLst/>
            <a:gdLst>
              <a:gd name="connsiteX0" fmla="*/ 1751798 w 1751798"/>
              <a:gd name="connsiteY0" fmla="*/ 0 h 1126155"/>
              <a:gd name="connsiteX1" fmla="*/ 0 w 1751798"/>
              <a:gd name="connsiteY1" fmla="*/ 1126155 h 1126155"/>
              <a:gd name="connsiteX0" fmla="*/ 1751798 w 1751798"/>
              <a:gd name="connsiteY0" fmla="*/ 0 h 1126155"/>
              <a:gd name="connsiteX1" fmla="*/ 0 w 1751798"/>
              <a:gd name="connsiteY1" fmla="*/ 1126155 h 1126155"/>
              <a:gd name="connsiteX0" fmla="*/ 1751798 w 1751798"/>
              <a:gd name="connsiteY0" fmla="*/ 0 h 1126155"/>
              <a:gd name="connsiteX1" fmla="*/ 0 w 1751798"/>
              <a:gd name="connsiteY1" fmla="*/ 1126155 h 1126155"/>
            </a:gdLst>
            <a:ahLst/>
            <a:cxnLst>
              <a:cxn ang="0">
                <a:pos x="connsiteX0" y="connsiteY0"/>
              </a:cxn>
              <a:cxn ang="0">
                <a:pos x="connsiteX1" y="connsiteY1"/>
              </a:cxn>
            </a:cxnLst>
            <a:rect l="l" t="t" r="r" b="b"/>
            <a:pathLst>
              <a:path w="1751798" h="1126155">
                <a:moveTo>
                  <a:pt x="1751798" y="0"/>
                </a:moveTo>
                <a:cubicBezTo>
                  <a:pt x="953703" y="63968"/>
                  <a:pt x="739541" y="1088256"/>
                  <a:pt x="0" y="1126155"/>
                </a:cubicBezTo>
              </a:path>
            </a:pathLst>
          </a:custGeom>
          <a:ln w="76200">
            <a:solidFill>
              <a:srgbClr val="7A7A7A"/>
            </a:solidFill>
            <a:headEnd type="triangle" w="med" len="med"/>
            <a:tailEnd type="non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7" name="TextBox 46">
            <a:extLst>
              <a:ext uri="{FF2B5EF4-FFF2-40B4-BE49-F238E27FC236}">
                <a16:creationId xmlns:a16="http://schemas.microsoft.com/office/drawing/2014/main" id="{404665A4-CFAB-46EB-B6C3-3E2AE784E98A}"/>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48" name="TextBox 47">
            <a:extLst>
              <a:ext uri="{FF2B5EF4-FFF2-40B4-BE49-F238E27FC236}">
                <a16:creationId xmlns:a16="http://schemas.microsoft.com/office/drawing/2014/main" id="{93C6B33F-A81C-4C24-BCE9-DF26C3E78F65}"/>
              </a:ext>
            </a:extLst>
          </p:cNvPr>
          <p:cNvSpPr txBox="1"/>
          <p:nvPr/>
        </p:nvSpPr>
        <p:spPr>
          <a:xfrm>
            <a:off x="1157936" y="1801019"/>
            <a:ext cx="3286206" cy="1292662"/>
          </a:xfrm>
          <a:prstGeom prst="rect">
            <a:avLst/>
          </a:prstGeom>
          <a:noFill/>
        </p:spPr>
        <p:txBody>
          <a:bodyPr wrap="square" rtlCol="0">
            <a:spAutoFit/>
          </a:bodyPr>
          <a:lstStyle/>
          <a:p>
            <a:pPr algn="r"/>
            <a:r>
              <a:rPr lang="en-US" b="1" dirty="0">
                <a:solidFill>
                  <a:srgbClr val="FE4A1E"/>
                </a:solidFill>
                <a:latin typeface="Candara" panose="020E0502030303020204" pitchFamily="34" charset="0"/>
              </a:rPr>
              <a:t>Lorem Ipsum</a:t>
            </a:r>
          </a:p>
          <a:p>
            <a:pPr algn="ctr"/>
            <a:endParaRPr lang="en-US" sz="300" b="1" dirty="0">
              <a:solidFill>
                <a:schemeClr val="bg1"/>
              </a:solidFill>
              <a:latin typeface="Calibri" panose="020F050202020403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nvGrpSpPr>
          <p:cNvPr id="52" name="Group 51">
            <a:extLst>
              <a:ext uri="{FF2B5EF4-FFF2-40B4-BE49-F238E27FC236}">
                <a16:creationId xmlns:a16="http://schemas.microsoft.com/office/drawing/2014/main" id="{7728EB5C-2A6C-4804-9D9A-BEA1F3B02144}"/>
              </a:ext>
            </a:extLst>
          </p:cNvPr>
          <p:cNvGrpSpPr/>
          <p:nvPr/>
        </p:nvGrpSpPr>
        <p:grpSpPr>
          <a:xfrm>
            <a:off x="4191523" y="2833175"/>
            <a:ext cx="625361" cy="607457"/>
            <a:chOff x="630683" y="3383511"/>
            <a:chExt cx="469021" cy="455593"/>
          </a:xfrm>
        </p:grpSpPr>
        <p:sp>
          <p:nvSpPr>
            <p:cNvPr id="53" name="Oval 52">
              <a:extLst>
                <a:ext uri="{FF2B5EF4-FFF2-40B4-BE49-F238E27FC236}">
                  <a16:creationId xmlns:a16="http://schemas.microsoft.com/office/drawing/2014/main" id="{2A9838BF-D4FB-4696-AD67-B45138B21074}"/>
                </a:ext>
              </a:extLst>
            </p:cNvPr>
            <p:cNvSpPr>
              <a:spLocks noChangeAspect="1"/>
            </p:cNvSpPr>
            <p:nvPr/>
          </p:nvSpPr>
          <p:spPr>
            <a:xfrm>
              <a:off x="630683" y="3383511"/>
              <a:ext cx="469021" cy="455593"/>
            </a:xfrm>
            <a:prstGeom prst="ellipse">
              <a:avLst/>
            </a:prstGeom>
            <a:solidFill>
              <a:srgbClr val="FE4A1E"/>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8" name="Freeform 117">
              <a:extLst>
                <a:ext uri="{FF2B5EF4-FFF2-40B4-BE49-F238E27FC236}">
                  <a16:creationId xmlns:a16="http://schemas.microsoft.com/office/drawing/2014/main" id="{5114C414-5A87-4297-8606-5C811CE4AF5E}"/>
                </a:ext>
              </a:extLst>
            </p:cNvPr>
            <p:cNvSpPr>
              <a:spLocks/>
            </p:cNvSpPr>
            <p:nvPr/>
          </p:nvSpPr>
          <p:spPr bwMode="auto">
            <a:xfrm>
              <a:off x="730012" y="3476126"/>
              <a:ext cx="270363" cy="270363"/>
            </a:xfrm>
            <a:custGeom>
              <a:avLst/>
              <a:gdLst/>
              <a:ahLst/>
              <a:cxnLst>
                <a:cxn ang="0">
                  <a:pos x="56" y="51"/>
                </a:cxn>
                <a:cxn ang="0">
                  <a:pos x="51" y="55"/>
                </a:cxn>
                <a:cxn ang="0">
                  <a:pos x="43" y="57"/>
                </a:cxn>
                <a:cxn ang="0">
                  <a:pos x="33" y="54"/>
                </a:cxn>
                <a:cxn ang="0">
                  <a:pos x="26" y="51"/>
                </a:cxn>
                <a:cxn ang="0">
                  <a:pos x="7" y="32"/>
                </a:cxn>
                <a:cxn ang="0">
                  <a:pos x="3" y="25"/>
                </a:cxn>
                <a:cxn ang="0">
                  <a:pos x="0" y="14"/>
                </a:cxn>
                <a:cxn ang="0">
                  <a:pos x="3" y="7"/>
                </a:cxn>
                <a:cxn ang="0">
                  <a:pos x="7" y="2"/>
                </a:cxn>
                <a:cxn ang="0">
                  <a:pos x="12" y="0"/>
                </a:cxn>
                <a:cxn ang="0">
                  <a:pos x="13" y="1"/>
                </a:cxn>
                <a:cxn ang="0">
                  <a:pos x="15" y="4"/>
                </a:cxn>
                <a:cxn ang="0">
                  <a:pos x="19" y="10"/>
                </a:cxn>
                <a:cxn ang="0">
                  <a:pos x="21" y="14"/>
                </a:cxn>
                <a:cxn ang="0">
                  <a:pos x="14" y="22"/>
                </a:cxn>
                <a:cxn ang="0">
                  <a:pos x="15" y="26"/>
                </a:cxn>
                <a:cxn ang="0">
                  <a:pos x="32" y="42"/>
                </a:cxn>
                <a:cxn ang="0">
                  <a:pos x="35" y="44"/>
                </a:cxn>
                <a:cxn ang="0">
                  <a:pos x="43" y="36"/>
                </a:cxn>
                <a:cxn ang="0">
                  <a:pos x="47" y="38"/>
                </a:cxn>
                <a:cxn ang="0">
                  <a:pos x="54" y="42"/>
                </a:cxn>
                <a:cxn ang="0">
                  <a:pos x="57" y="44"/>
                </a:cxn>
                <a:cxn ang="0">
                  <a:pos x="57" y="45"/>
                </a:cxn>
                <a:cxn ang="0">
                  <a:pos x="56" y="51"/>
                </a:cxn>
              </a:cxnLst>
              <a:rect l="0" t="0" r="r" b="b"/>
              <a:pathLst>
                <a:path w="57" h="57">
                  <a:moveTo>
                    <a:pt x="56" y="51"/>
                  </a:moveTo>
                  <a:cubicBezTo>
                    <a:pt x="55" y="53"/>
                    <a:pt x="53" y="54"/>
                    <a:pt x="51" y="55"/>
                  </a:cubicBezTo>
                  <a:cubicBezTo>
                    <a:pt x="49" y="56"/>
                    <a:pt x="46" y="57"/>
                    <a:pt x="43" y="57"/>
                  </a:cubicBezTo>
                  <a:cubicBezTo>
                    <a:pt x="40" y="57"/>
                    <a:pt x="36" y="55"/>
                    <a:pt x="33" y="54"/>
                  </a:cubicBezTo>
                  <a:cubicBezTo>
                    <a:pt x="30" y="53"/>
                    <a:pt x="28" y="52"/>
                    <a:pt x="26" y="51"/>
                  </a:cubicBezTo>
                  <a:cubicBezTo>
                    <a:pt x="19" y="47"/>
                    <a:pt x="11" y="38"/>
                    <a:pt x="7" y="32"/>
                  </a:cubicBezTo>
                  <a:cubicBezTo>
                    <a:pt x="5" y="29"/>
                    <a:pt x="4" y="27"/>
                    <a:pt x="3" y="25"/>
                  </a:cubicBezTo>
                  <a:cubicBezTo>
                    <a:pt x="2" y="21"/>
                    <a:pt x="0" y="18"/>
                    <a:pt x="0" y="14"/>
                  </a:cubicBezTo>
                  <a:cubicBezTo>
                    <a:pt x="0" y="11"/>
                    <a:pt x="1" y="9"/>
                    <a:pt x="3" y="7"/>
                  </a:cubicBezTo>
                  <a:cubicBezTo>
                    <a:pt x="4" y="5"/>
                    <a:pt x="5" y="3"/>
                    <a:pt x="7" y="2"/>
                  </a:cubicBezTo>
                  <a:cubicBezTo>
                    <a:pt x="8" y="1"/>
                    <a:pt x="11" y="0"/>
                    <a:pt x="12" y="0"/>
                  </a:cubicBezTo>
                  <a:cubicBezTo>
                    <a:pt x="13" y="0"/>
                    <a:pt x="13" y="0"/>
                    <a:pt x="13" y="1"/>
                  </a:cubicBezTo>
                  <a:cubicBezTo>
                    <a:pt x="14" y="1"/>
                    <a:pt x="15" y="3"/>
                    <a:pt x="15" y="4"/>
                  </a:cubicBezTo>
                  <a:cubicBezTo>
                    <a:pt x="17" y="6"/>
                    <a:pt x="18" y="8"/>
                    <a:pt x="19" y="10"/>
                  </a:cubicBezTo>
                  <a:cubicBezTo>
                    <a:pt x="20" y="12"/>
                    <a:pt x="21" y="13"/>
                    <a:pt x="21" y="14"/>
                  </a:cubicBezTo>
                  <a:cubicBezTo>
                    <a:pt x="21" y="17"/>
                    <a:pt x="14" y="20"/>
                    <a:pt x="14" y="22"/>
                  </a:cubicBezTo>
                  <a:cubicBezTo>
                    <a:pt x="14" y="23"/>
                    <a:pt x="15" y="25"/>
                    <a:pt x="15" y="26"/>
                  </a:cubicBezTo>
                  <a:cubicBezTo>
                    <a:pt x="19" y="33"/>
                    <a:pt x="24" y="38"/>
                    <a:pt x="32" y="42"/>
                  </a:cubicBezTo>
                  <a:cubicBezTo>
                    <a:pt x="33" y="43"/>
                    <a:pt x="34" y="44"/>
                    <a:pt x="35" y="44"/>
                  </a:cubicBezTo>
                  <a:cubicBezTo>
                    <a:pt x="37" y="44"/>
                    <a:pt x="41" y="36"/>
                    <a:pt x="43" y="36"/>
                  </a:cubicBezTo>
                  <a:cubicBezTo>
                    <a:pt x="45" y="36"/>
                    <a:pt x="46" y="38"/>
                    <a:pt x="47" y="38"/>
                  </a:cubicBezTo>
                  <a:cubicBezTo>
                    <a:pt x="49" y="40"/>
                    <a:pt x="52" y="41"/>
                    <a:pt x="54" y="42"/>
                  </a:cubicBezTo>
                  <a:cubicBezTo>
                    <a:pt x="55" y="43"/>
                    <a:pt x="57" y="43"/>
                    <a:pt x="57" y="44"/>
                  </a:cubicBezTo>
                  <a:cubicBezTo>
                    <a:pt x="57" y="45"/>
                    <a:pt x="57" y="45"/>
                    <a:pt x="57" y="45"/>
                  </a:cubicBezTo>
                  <a:cubicBezTo>
                    <a:pt x="57" y="47"/>
                    <a:pt x="56" y="49"/>
                    <a:pt x="56" y="51"/>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58">
            <a:extLst>
              <a:ext uri="{FF2B5EF4-FFF2-40B4-BE49-F238E27FC236}">
                <a16:creationId xmlns:a16="http://schemas.microsoft.com/office/drawing/2014/main" id="{B95A51B5-6ADA-4A71-945C-7F53E9CD2808}"/>
              </a:ext>
            </a:extLst>
          </p:cNvPr>
          <p:cNvGrpSpPr/>
          <p:nvPr/>
        </p:nvGrpSpPr>
        <p:grpSpPr>
          <a:xfrm>
            <a:off x="7420217" y="4628783"/>
            <a:ext cx="625361" cy="607457"/>
            <a:chOff x="6299532" y="4190009"/>
            <a:chExt cx="469021" cy="455593"/>
          </a:xfrm>
        </p:grpSpPr>
        <p:sp>
          <p:nvSpPr>
            <p:cNvPr id="62" name="Oval 61">
              <a:extLst>
                <a:ext uri="{FF2B5EF4-FFF2-40B4-BE49-F238E27FC236}">
                  <a16:creationId xmlns:a16="http://schemas.microsoft.com/office/drawing/2014/main" id="{823F68C0-B0D1-4D75-87E4-B86490232384}"/>
                </a:ext>
              </a:extLst>
            </p:cNvPr>
            <p:cNvSpPr>
              <a:spLocks noChangeAspect="1"/>
            </p:cNvSpPr>
            <p:nvPr/>
          </p:nvSpPr>
          <p:spPr>
            <a:xfrm>
              <a:off x="6299532" y="4190009"/>
              <a:ext cx="469021" cy="455593"/>
            </a:xfrm>
            <a:prstGeom prst="ellipse">
              <a:avLst/>
            </a:prstGeom>
            <a:solidFill>
              <a:srgbClr val="5C9AD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3" name="Freeform 63">
              <a:extLst>
                <a:ext uri="{FF2B5EF4-FFF2-40B4-BE49-F238E27FC236}">
                  <a16:creationId xmlns:a16="http://schemas.microsoft.com/office/drawing/2014/main" id="{3AF5FE93-CB10-4ADB-96C4-76E3A9F9C69C}"/>
                </a:ext>
              </a:extLst>
            </p:cNvPr>
            <p:cNvSpPr>
              <a:spLocks noEditPoints="1"/>
            </p:cNvSpPr>
            <p:nvPr/>
          </p:nvSpPr>
          <p:spPr bwMode="auto">
            <a:xfrm>
              <a:off x="6386874" y="4302625"/>
              <a:ext cx="294337" cy="214222"/>
            </a:xfrm>
            <a:custGeom>
              <a:avLst/>
              <a:gdLst/>
              <a:ahLst/>
              <a:cxnLst>
                <a:cxn ang="0">
                  <a:pos x="62" y="57"/>
                </a:cxn>
                <a:cxn ang="0">
                  <a:pos x="18" y="57"/>
                </a:cxn>
                <a:cxn ang="0">
                  <a:pos x="0" y="39"/>
                </a:cxn>
                <a:cxn ang="0">
                  <a:pos x="11" y="23"/>
                </a:cxn>
                <a:cxn ang="0">
                  <a:pos x="11" y="21"/>
                </a:cxn>
                <a:cxn ang="0">
                  <a:pos x="31" y="0"/>
                </a:cxn>
                <a:cxn ang="0">
                  <a:pos x="50" y="13"/>
                </a:cxn>
                <a:cxn ang="0">
                  <a:pos x="57" y="11"/>
                </a:cxn>
                <a:cxn ang="0">
                  <a:pos x="67" y="21"/>
                </a:cxn>
                <a:cxn ang="0">
                  <a:pos x="66" y="27"/>
                </a:cxn>
                <a:cxn ang="0">
                  <a:pos x="78" y="42"/>
                </a:cxn>
                <a:cxn ang="0">
                  <a:pos x="62" y="57"/>
                </a:cxn>
                <a:cxn ang="0">
                  <a:pos x="51" y="31"/>
                </a:cxn>
                <a:cxn ang="0">
                  <a:pos x="42" y="31"/>
                </a:cxn>
                <a:cxn ang="0">
                  <a:pos x="42" y="17"/>
                </a:cxn>
                <a:cxn ang="0">
                  <a:pos x="40" y="16"/>
                </a:cxn>
                <a:cxn ang="0">
                  <a:pos x="33" y="16"/>
                </a:cxn>
                <a:cxn ang="0">
                  <a:pos x="31" y="17"/>
                </a:cxn>
                <a:cxn ang="0">
                  <a:pos x="31" y="31"/>
                </a:cxn>
                <a:cxn ang="0">
                  <a:pos x="22" y="31"/>
                </a:cxn>
                <a:cxn ang="0">
                  <a:pos x="21" y="33"/>
                </a:cxn>
                <a:cxn ang="0">
                  <a:pos x="21" y="34"/>
                </a:cxn>
                <a:cxn ang="0">
                  <a:pos x="36" y="48"/>
                </a:cxn>
                <a:cxn ang="0">
                  <a:pos x="36" y="48"/>
                </a:cxn>
                <a:cxn ang="0">
                  <a:pos x="37" y="48"/>
                </a:cxn>
                <a:cxn ang="0">
                  <a:pos x="51" y="34"/>
                </a:cxn>
                <a:cxn ang="0">
                  <a:pos x="52" y="33"/>
                </a:cxn>
                <a:cxn ang="0">
                  <a:pos x="51" y="31"/>
                </a:cxn>
              </a:cxnLst>
              <a:rect l="0" t="0" r="r" b="b"/>
              <a:pathLst>
                <a:path w="78" h="57">
                  <a:moveTo>
                    <a:pt x="62" y="57"/>
                  </a:moveTo>
                  <a:cubicBezTo>
                    <a:pt x="18" y="57"/>
                    <a:pt x="18" y="57"/>
                    <a:pt x="18" y="57"/>
                  </a:cubicBezTo>
                  <a:cubicBezTo>
                    <a:pt x="9" y="57"/>
                    <a:pt x="0" y="49"/>
                    <a:pt x="0" y="39"/>
                  </a:cubicBezTo>
                  <a:cubicBezTo>
                    <a:pt x="0" y="32"/>
                    <a:pt x="5" y="26"/>
                    <a:pt x="11" y="23"/>
                  </a:cubicBezTo>
                  <a:cubicBezTo>
                    <a:pt x="11" y="22"/>
                    <a:pt x="11" y="22"/>
                    <a:pt x="11" y="21"/>
                  </a:cubicBezTo>
                  <a:cubicBezTo>
                    <a:pt x="11" y="10"/>
                    <a:pt x="20" y="0"/>
                    <a:pt x="31" y="0"/>
                  </a:cubicBezTo>
                  <a:cubicBezTo>
                    <a:pt x="40" y="0"/>
                    <a:pt x="47" y="6"/>
                    <a:pt x="50" y="13"/>
                  </a:cubicBezTo>
                  <a:cubicBezTo>
                    <a:pt x="52" y="12"/>
                    <a:pt x="55" y="11"/>
                    <a:pt x="57" y="11"/>
                  </a:cubicBezTo>
                  <a:cubicBezTo>
                    <a:pt x="63" y="11"/>
                    <a:pt x="67" y="15"/>
                    <a:pt x="67" y="21"/>
                  </a:cubicBezTo>
                  <a:cubicBezTo>
                    <a:pt x="67" y="23"/>
                    <a:pt x="67" y="25"/>
                    <a:pt x="66" y="27"/>
                  </a:cubicBezTo>
                  <a:cubicBezTo>
                    <a:pt x="73" y="28"/>
                    <a:pt x="78" y="34"/>
                    <a:pt x="78" y="42"/>
                  </a:cubicBezTo>
                  <a:cubicBezTo>
                    <a:pt x="78" y="50"/>
                    <a:pt x="71" y="57"/>
                    <a:pt x="62" y="57"/>
                  </a:cubicBezTo>
                  <a:close/>
                  <a:moveTo>
                    <a:pt x="51" y="31"/>
                  </a:moveTo>
                  <a:cubicBezTo>
                    <a:pt x="42" y="31"/>
                    <a:pt x="42" y="31"/>
                    <a:pt x="42" y="31"/>
                  </a:cubicBezTo>
                  <a:cubicBezTo>
                    <a:pt x="42" y="17"/>
                    <a:pt x="42" y="17"/>
                    <a:pt x="42" y="17"/>
                  </a:cubicBezTo>
                  <a:cubicBezTo>
                    <a:pt x="42" y="16"/>
                    <a:pt x="41" y="16"/>
                    <a:pt x="40" y="16"/>
                  </a:cubicBezTo>
                  <a:cubicBezTo>
                    <a:pt x="33" y="16"/>
                    <a:pt x="33" y="16"/>
                    <a:pt x="33" y="16"/>
                  </a:cubicBezTo>
                  <a:cubicBezTo>
                    <a:pt x="32" y="16"/>
                    <a:pt x="31" y="16"/>
                    <a:pt x="31" y="17"/>
                  </a:cubicBezTo>
                  <a:cubicBezTo>
                    <a:pt x="31" y="31"/>
                    <a:pt x="31" y="31"/>
                    <a:pt x="31" y="31"/>
                  </a:cubicBezTo>
                  <a:cubicBezTo>
                    <a:pt x="22" y="31"/>
                    <a:pt x="22" y="31"/>
                    <a:pt x="22" y="31"/>
                  </a:cubicBezTo>
                  <a:cubicBezTo>
                    <a:pt x="22" y="31"/>
                    <a:pt x="21" y="32"/>
                    <a:pt x="21" y="33"/>
                  </a:cubicBezTo>
                  <a:cubicBezTo>
                    <a:pt x="21" y="33"/>
                    <a:pt x="21" y="33"/>
                    <a:pt x="21" y="34"/>
                  </a:cubicBezTo>
                  <a:cubicBezTo>
                    <a:pt x="36" y="48"/>
                    <a:pt x="36" y="48"/>
                    <a:pt x="36" y="48"/>
                  </a:cubicBezTo>
                  <a:cubicBezTo>
                    <a:pt x="36" y="48"/>
                    <a:pt x="36" y="48"/>
                    <a:pt x="36" y="48"/>
                  </a:cubicBezTo>
                  <a:cubicBezTo>
                    <a:pt x="37" y="48"/>
                    <a:pt x="37" y="48"/>
                    <a:pt x="37" y="48"/>
                  </a:cubicBezTo>
                  <a:cubicBezTo>
                    <a:pt x="51" y="34"/>
                    <a:pt x="51" y="34"/>
                    <a:pt x="51" y="34"/>
                  </a:cubicBezTo>
                  <a:cubicBezTo>
                    <a:pt x="52" y="33"/>
                    <a:pt x="52" y="33"/>
                    <a:pt x="52" y="33"/>
                  </a:cubicBezTo>
                  <a:cubicBezTo>
                    <a:pt x="52" y="32"/>
                    <a:pt x="51" y="31"/>
                    <a:pt x="51" y="31"/>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64" name="Group 63">
            <a:extLst>
              <a:ext uri="{FF2B5EF4-FFF2-40B4-BE49-F238E27FC236}">
                <a16:creationId xmlns:a16="http://schemas.microsoft.com/office/drawing/2014/main" id="{A6BC6460-D9FB-43ED-A401-B4EE74281406}"/>
              </a:ext>
            </a:extLst>
          </p:cNvPr>
          <p:cNvGrpSpPr/>
          <p:nvPr/>
        </p:nvGrpSpPr>
        <p:grpSpPr>
          <a:xfrm>
            <a:off x="4109882" y="4665410"/>
            <a:ext cx="625361" cy="607457"/>
            <a:chOff x="3428938" y="4190009"/>
            <a:chExt cx="469021" cy="455593"/>
          </a:xfrm>
        </p:grpSpPr>
        <p:sp>
          <p:nvSpPr>
            <p:cNvPr id="65" name="Oval 64">
              <a:extLst>
                <a:ext uri="{FF2B5EF4-FFF2-40B4-BE49-F238E27FC236}">
                  <a16:creationId xmlns:a16="http://schemas.microsoft.com/office/drawing/2014/main" id="{E222280E-81BC-4AE3-98A1-F60DD8694B11}"/>
                </a:ext>
              </a:extLst>
            </p:cNvPr>
            <p:cNvSpPr>
              <a:spLocks noChangeAspect="1"/>
            </p:cNvSpPr>
            <p:nvPr/>
          </p:nvSpPr>
          <p:spPr>
            <a:xfrm>
              <a:off x="3428938" y="4190009"/>
              <a:ext cx="469021" cy="455593"/>
            </a:xfrm>
            <a:prstGeom prst="ellipse">
              <a:avLst/>
            </a:prstGeom>
            <a:solidFill>
              <a:srgbClr val="93939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6" name="Freeform 83">
              <a:extLst>
                <a:ext uri="{FF2B5EF4-FFF2-40B4-BE49-F238E27FC236}">
                  <a16:creationId xmlns:a16="http://schemas.microsoft.com/office/drawing/2014/main" id="{C3901199-0D3A-45F6-B3D5-BF3DE4A9E781}"/>
                </a:ext>
              </a:extLst>
            </p:cNvPr>
            <p:cNvSpPr>
              <a:spLocks noEditPoints="1"/>
            </p:cNvSpPr>
            <p:nvPr/>
          </p:nvSpPr>
          <p:spPr bwMode="auto">
            <a:xfrm>
              <a:off x="3563061" y="4279327"/>
              <a:ext cx="184638" cy="276957"/>
            </a:xfrm>
            <a:custGeom>
              <a:avLst/>
              <a:gdLst/>
              <a:ahLst/>
              <a:cxnLst>
                <a:cxn ang="0">
                  <a:pos x="38" y="26"/>
                </a:cxn>
                <a:cxn ang="0">
                  <a:pos x="24" y="55"/>
                </a:cxn>
                <a:cxn ang="0">
                  <a:pos x="20" y="58"/>
                </a:cxn>
                <a:cxn ang="0">
                  <a:pos x="16" y="55"/>
                </a:cxn>
                <a:cxn ang="0">
                  <a:pos x="2" y="26"/>
                </a:cxn>
                <a:cxn ang="0">
                  <a:pos x="0" y="19"/>
                </a:cxn>
                <a:cxn ang="0">
                  <a:pos x="20" y="0"/>
                </a:cxn>
                <a:cxn ang="0">
                  <a:pos x="39" y="19"/>
                </a:cxn>
                <a:cxn ang="0">
                  <a:pos x="38" y="26"/>
                </a:cxn>
                <a:cxn ang="0">
                  <a:pos x="20" y="9"/>
                </a:cxn>
                <a:cxn ang="0">
                  <a:pos x="10" y="19"/>
                </a:cxn>
                <a:cxn ang="0">
                  <a:pos x="20" y="29"/>
                </a:cxn>
                <a:cxn ang="0">
                  <a:pos x="30" y="19"/>
                </a:cxn>
                <a:cxn ang="0">
                  <a:pos x="20" y="9"/>
                </a:cxn>
              </a:cxnLst>
              <a:rect l="0" t="0" r="r" b="b"/>
              <a:pathLst>
                <a:path w="39" h="58">
                  <a:moveTo>
                    <a:pt x="38" y="26"/>
                  </a:moveTo>
                  <a:cubicBezTo>
                    <a:pt x="24" y="55"/>
                    <a:pt x="24" y="55"/>
                    <a:pt x="24" y="55"/>
                  </a:cubicBezTo>
                  <a:cubicBezTo>
                    <a:pt x="23" y="57"/>
                    <a:pt x="22" y="58"/>
                    <a:pt x="20" y="58"/>
                  </a:cubicBezTo>
                  <a:cubicBezTo>
                    <a:pt x="18" y="58"/>
                    <a:pt x="16" y="57"/>
                    <a:pt x="16" y="55"/>
                  </a:cubicBezTo>
                  <a:cubicBezTo>
                    <a:pt x="2" y="26"/>
                    <a:pt x="2" y="26"/>
                    <a:pt x="2" y="26"/>
                  </a:cubicBezTo>
                  <a:cubicBezTo>
                    <a:pt x="1" y="24"/>
                    <a:pt x="0" y="21"/>
                    <a:pt x="0" y="19"/>
                  </a:cubicBezTo>
                  <a:cubicBezTo>
                    <a:pt x="0" y="8"/>
                    <a:pt x="9" y="0"/>
                    <a:pt x="20" y="0"/>
                  </a:cubicBezTo>
                  <a:cubicBezTo>
                    <a:pt x="31" y="0"/>
                    <a:pt x="39" y="8"/>
                    <a:pt x="39" y="19"/>
                  </a:cubicBezTo>
                  <a:cubicBezTo>
                    <a:pt x="39" y="21"/>
                    <a:pt x="39" y="24"/>
                    <a:pt x="38" y="26"/>
                  </a:cubicBezTo>
                  <a:close/>
                  <a:moveTo>
                    <a:pt x="20" y="9"/>
                  </a:moveTo>
                  <a:cubicBezTo>
                    <a:pt x="15" y="9"/>
                    <a:pt x="10" y="14"/>
                    <a:pt x="10" y="19"/>
                  </a:cubicBezTo>
                  <a:cubicBezTo>
                    <a:pt x="10" y="24"/>
                    <a:pt x="15" y="29"/>
                    <a:pt x="20" y="29"/>
                  </a:cubicBezTo>
                  <a:cubicBezTo>
                    <a:pt x="25" y="29"/>
                    <a:pt x="30" y="24"/>
                    <a:pt x="30" y="19"/>
                  </a:cubicBezTo>
                  <a:cubicBezTo>
                    <a:pt x="30" y="14"/>
                    <a:pt x="25" y="9"/>
                    <a:pt x="20" y="9"/>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67" name="Group 66">
            <a:extLst>
              <a:ext uri="{FF2B5EF4-FFF2-40B4-BE49-F238E27FC236}">
                <a16:creationId xmlns:a16="http://schemas.microsoft.com/office/drawing/2014/main" id="{5614EB87-7A18-4CB6-8A90-04426D6E28EA}"/>
              </a:ext>
            </a:extLst>
          </p:cNvPr>
          <p:cNvGrpSpPr/>
          <p:nvPr/>
        </p:nvGrpSpPr>
        <p:grpSpPr>
          <a:xfrm>
            <a:off x="8595601" y="3655485"/>
            <a:ext cx="625361" cy="607457"/>
            <a:chOff x="6299532" y="3384456"/>
            <a:chExt cx="469021" cy="455593"/>
          </a:xfrm>
        </p:grpSpPr>
        <p:sp>
          <p:nvSpPr>
            <p:cNvPr id="68" name="Oval 67">
              <a:extLst>
                <a:ext uri="{FF2B5EF4-FFF2-40B4-BE49-F238E27FC236}">
                  <a16:creationId xmlns:a16="http://schemas.microsoft.com/office/drawing/2014/main" id="{E06C5C1B-4F54-4543-AAE8-0C6CC2DDCC48}"/>
                </a:ext>
              </a:extLst>
            </p:cNvPr>
            <p:cNvSpPr>
              <a:spLocks noChangeAspect="1"/>
            </p:cNvSpPr>
            <p:nvPr/>
          </p:nvSpPr>
          <p:spPr>
            <a:xfrm>
              <a:off x="6299532" y="3384456"/>
              <a:ext cx="469021" cy="455593"/>
            </a:xfrm>
            <a:prstGeom prst="ellipse">
              <a:avLst/>
            </a:pr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Freeform 36">
              <a:extLst>
                <a:ext uri="{FF2B5EF4-FFF2-40B4-BE49-F238E27FC236}">
                  <a16:creationId xmlns:a16="http://schemas.microsoft.com/office/drawing/2014/main" id="{8065DF8C-1EE8-426B-BFFB-3024676F8D54}"/>
                </a:ext>
              </a:extLst>
            </p:cNvPr>
            <p:cNvSpPr>
              <a:spLocks noEditPoints="1"/>
            </p:cNvSpPr>
            <p:nvPr/>
          </p:nvSpPr>
          <p:spPr bwMode="auto">
            <a:xfrm>
              <a:off x="6435895" y="3505670"/>
              <a:ext cx="196295" cy="213164"/>
            </a:xfrm>
            <a:custGeom>
              <a:avLst/>
              <a:gdLst/>
              <a:ahLst/>
              <a:cxnLst>
                <a:cxn ang="0">
                  <a:pos x="55" y="64"/>
                </a:cxn>
                <a:cxn ang="0">
                  <a:pos x="0" y="59"/>
                </a:cxn>
                <a:cxn ang="0">
                  <a:pos x="4" y="9"/>
                </a:cxn>
                <a:cxn ang="0">
                  <a:pos x="9" y="5"/>
                </a:cxn>
                <a:cxn ang="0">
                  <a:pos x="17" y="0"/>
                </a:cxn>
                <a:cxn ang="0">
                  <a:pos x="23" y="9"/>
                </a:cxn>
                <a:cxn ang="0">
                  <a:pos x="36" y="5"/>
                </a:cxn>
                <a:cxn ang="0">
                  <a:pos x="44" y="0"/>
                </a:cxn>
                <a:cxn ang="0">
                  <a:pos x="50" y="9"/>
                </a:cxn>
                <a:cxn ang="0">
                  <a:pos x="59" y="13"/>
                </a:cxn>
                <a:cxn ang="0">
                  <a:pos x="15" y="33"/>
                </a:cxn>
                <a:cxn ang="0">
                  <a:pos x="4" y="23"/>
                </a:cxn>
                <a:cxn ang="0">
                  <a:pos x="15" y="33"/>
                </a:cxn>
                <a:cxn ang="0">
                  <a:pos x="15" y="35"/>
                </a:cxn>
                <a:cxn ang="0">
                  <a:pos x="4" y="47"/>
                </a:cxn>
                <a:cxn ang="0">
                  <a:pos x="15" y="59"/>
                </a:cxn>
                <a:cxn ang="0">
                  <a:pos x="4" y="49"/>
                </a:cxn>
                <a:cxn ang="0">
                  <a:pos x="15" y="59"/>
                </a:cxn>
                <a:cxn ang="0">
                  <a:pos x="17" y="4"/>
                </a:cxn>
                <a:cxn ang="0">
                  <a:pos x="13" y="5"/>
                </a:cxn>
                <a:cxn ang="0">
                  <a:pos x="15" y="17"/>
                </a:cxn>
                <a:cxn ang="0">
                  <a:pos x="18" y="16"/>
                </a:cxn>
                <a:cxn ang="0">
                  <a:pos x="28" y="33"/>
                </a:cxn>
                <a:cxn ang="0">
                  <a:pos x="17" y="23"/>
                </a:cxn>
                <a:cxn ang="0">
                  <a:pos x="28" y="33"/>
                </a:cxn>
                <a:cxn ang="0">
                  <a:pos x="28" y="35"/>
                </a:cxn>
                <a:cxn ang="0">
                  <a:pos x="17" y="47"/>
                </a:cxn>
                <a:cxn ang="0">
                  <a:pos x="28" y="59"/>
                </a:cxn>
                <a:cxn ang="0">
                  <a:pos x="17" y="49"/>
                </a:cxn>
                <a:cxn ang="0">
                  <a:pos x="28" y="59"/>
                </a:cxn>
                <a:cxn ang="0">
                  <a:pos x="42" y="23"/>
                </a:cxn>
                <a:cxn ang="0">
                  <a:pos x="31" y="33"/>
                </a:cxn>
                <a:cxn ang="0">
                  <a:pos x="42" y="47"/>
                </a:cxn>
                <a:cxn ang="0">
                  <a:pos x="31" y="35"/>
                </a:cxn>
                <a:cxn ang="0">
                  <a:pos x="42" y="47"/>
                </a:cxn>
                <a:cxn ang="0">
                  <a:pos x="42" y="49"/>
                </a:cxn>
                <a:cxn ang="0">
                  <a:pos x="31" y="59"/>
                </a:cxn>
                <a:cxn ang="0">
                  <a:pos x="45" y="5"/>
                </a:cxn>
                <a:cxn ang="0">
                  <a:pos x="42" y="4"/>
                </a:cxn>
                <a:cxn ang="0">
                  <a:pos x="41" y="16"/>
                </a:cxn>
                <a:cxn ang="0">
                  <a:pos x="44" y="17"/>
                </a:cxn>
                <a:cxn ang="0">
                  <a:pos x="45" y="5"/>
                </a:cxn>
                <a:cxn ang="0">
                  <a:pos x="55" y="23"/>
                </a:cxn>
                <a:cxn ang="0">
                  <a:pos x="44" y="33"/>
                </a:cxn>
                <a:cxn ang="0">
                  <a:pos x="55" y="47"/>
                </a:cxn>
                <a:cxn ang="0">
                  <a:pos x="44" y="35"/>
                </a:cxn>
                <a:cxn ang="0">
                  <a:pos x="55" y="47"/>
                </a:cxn>
                <a:cxn ang="0">
                  <a:pos x="55" y="49"/>
                </a:cxn>
                <a:cxn ang="0">
                  <a:pos x="44" y="59"/>
                </a:cxn>
              </a:cxnLst>
              <a:rect l="0" t="0" r="r" b="b"/>
              <a:pathLst>
                <a:path w="59" h="64">
                  <a:moveTo>
                    <a:pt x="59" y="59"/>
                  </a:moveTo>
                  <a:cubicBezTo>
                    <a:pt x="59" y="62"/>
                    <a:pt x="57" y="64"/>
                    <a:pt x="55" y="64"/>
                  </a:cubicBezTo>
                  <a:cubicBezTo>
                    <a:pt x="4" y="64"/>
                    <a:pt x="4" y="64"/>
                    <a:pt x="4" y="64"/>
                  </a:cubicBezTo>
                  <a:cubicBezTo>
                    <a:pt x="2" y="64"/>
                    <a:pt x="0" y="62"/>
                    <a:pt x="0" y="59"/>
                  </a:cubicBezTo>
                  <a:cubicBezTo>
                    <a:pt x="0" y="13"/>
                    <a:pt x="0" y="13"/>
                    <a:pt x="0" y="13"/>
                  </a:cubicBezTo>
                  <a:cubicBezTo>
                    <a:pt x="0" y="11"/>
                    <a:pt x="2" y="9"/>
                    <a:pt x="4" y="9"/>
                  </a:cubicBezTo>
                  <a:cubicBezTo>
                    <a:pt x="9" y="9"/>
                    <a:pt x="9" y="9"/>
                    <a:pt x="9" y="9"/>
                  </a:cubicBezTo>
                  <a:cubicBezTo>
                    <a:pt x="9" y="5"/>
                    <a:pt x="9" y="5"/>
                    <a:pt x="9" y="5"/>
                  </a:cubicBezTo>
                  <a:cubicBezTo>
                    <a:pt x="9" y="2"/>
                    <a:pt x="11" y="0"/>
                    <a:pt x="15" y="0"/>
                  </a:cubicBezTo>
                  <a:cubicBezTo>
                    <a:pt x="17" y="0"/>
                    <a:pt x="17" y="0"/>
                    <a:pt x="17" y="0"/>
                  </a:cubicBezTo>
                  <a:cubicBezTo>
                    <a:pt x="20" y="0"/>
                    <a:pt x="23" y="2"/>
                    <a:pt x="23" y="5"/>
                  </a:cubicBezTo>
                  <a:cubicBezTo>
                    <a:pt x="23" y="9"/>
                    <a:pt x="23" y="9"/>
                    <a:pt x="23" y="9"/>
                  </a:cubicBezTo>
                  <a:cubicBezTo>
                    <a:pt x="36" y="9"/>
                    <a:pt x="36" y="9"/>
                    <a:pt x="36" y="9"/>
                  </a:cubicBezTo>
                  <a:cubicBezTo>
                    <a:pt x="36" y="5"/>
                    <a:pt x="36" y="5"/>
                    <a:pt x="36" y="5"/>
                  </a:cubicBezTo>
                  <a:cubicBezTo>
                    <a:pt x="36" y="2"/>
                    <a:pt x="39" y="0"/>
                    <a:pt x="42" y="0"/>
                  </a:cubicBezTo>
                  <a:cubicBezTo>
                    <a:pt x="44" y="0"/>
                    <a:pt x="44" y="0"/>
                    <a:pt x="44" y="0"/>
                  </a:cubicBezTo>
                  <a:cubicBezTo>
                    <a:pt x="47" y="0"/>
                    <a:pt x="50" y="2"/>
                    <a:pt x="50" y="5"/>
                  </a:cubicBezTo>
                  <a:cubicBezTo>
                    <a:pt x="50" y="9"/>
                    <a:pt x="50" y="9"/>
                    <a:pt x="50" y="9"/>
                  </a:cubicBezTo>
                  <a:cubicBezTo>
                    <a:pt x="55" y="9"/>
                    <a:pt x="55" y="9"/>
                    <a:pt x="55" y="9"/>
                  </a:cubicBezTo>
                  <a:cubicBezTo>
                    <a:pt x="57" y="9"/>
                    <a:pt x="59" y="11"/>
                    <a:pt x="59" y="13"/>
                  </a:cubicBezTo>
                  <a:lnTo>
                    <a:pt x="59" y="59"/>
                  </a:lnTo>
                  <a:close/>
                  <a:moveTo>
                    <a:pt x="15" y="33"/>
                  </a:moveTo>
                  <a:cubicBezTo>
                    <a:pt x="15" y="23"/>
                    <a:pt x="15" y="23"/>
                    <a:pt x="15" y="23"/>
                  </a:cubicBezTo>
                  <a:cubicBezTo>
                    <a:pt x="4" y="23"/>
                    <a:pt x="4" y="23"/>
                    <a:pt x="4" y="23"/>
                  </a:cubicBezTo>
                  <a:cubicBezTo>
                    <a:pt x="4" y="33"/>
                    <a:pt x="4" y="33"/>
                    <a:pt x="4" y="33"/>
                  </a:cubicBezTo>
                  <a:lnTo>
                    <a:pt x="15" y="33"/>
                  </a:lnTo>
                  <a:close/>
                  <a:moveTo>
                    <a:pt x="15" y="47"/>
                  </a:moveTo>
                  <a:cubicBezTo>
                    <a:pt x="15" y="35"/>
                    <a:pt x="15" y="35"/>
                    <a:pt x="15" y="35"/>
                  </a:cubicBezTo>
                  <a:cubicBezTo>
                    <a:pt x="4" y="35"/>
                    <a:pt x="4" y="35"/>
                    <a:pt x="4" y="35"/>
                  </a:cubicBezTo>
                  <a:cubicBezTo>
                    <a:pt x="4" y="47"/>
                    <a:pt x="4" y="47"/>
                    <a:pt x="4" y="47"/>
                  </a:cubicBezTo>
                  <a:lnTo>
                    <a:pt x="15" y="47"/>
                  </a:lnTo>
                  <a:close/>
                  <a:moveTo>
                    <a:pt x="15" y="59"/>
                  </a:moveTo>
                  <a:cubicBezTo>
                    <a:pt x="15" y="49"/>
                    <a:pt x="15" y="49"/>
                    <a:pt x="15" y="49"/>
                  </a:cubicBezTo>
                  <a:cubicBezTo>
                    <a:pt x="4" y="49"/>
                    <a:pt x="4" y="49"/>
                    <a:pt x="4" y="49"/>
                  </a:cubicBezTo>
                  <a:cubicBezTo>
                    <a:pt x="4" y="59"/>
                    <a:pt x="4" y="59"/>
                    <a:pt x="4" y="59"/>
                  </a:cubicBezTo>
                  <a:lnTo>
                    <a:pt x="15" y="59"/>
                  </a:lnTo>
                  <a:close/>
                  <a:moveTo>
                    <a:pt x="18" y="5"/>
                  </a:moveTo>
                  <a:cubicBezTo>
                    <a:pt x="18" y="5"/>
                    <a:pt x="18" y="4"/>
                    <a:pt x="17" y="4"/>
                  </a:cubicBezTo>
                  <a:cubicBezTo>
                    <a:pt x="15" y="4"/>
                    <a:pt x="15" y="4"/>
                    <a:pt x="15" y="4"/>
                  </a:cubicBezTo>
                  <a:cubicBezTo>
                    <a:pt x="14" y="4"/>
                    <a:pt x="13" y="5"/>
                    <a:pt x="13" y="5"/>
                  </a:cubicBezTo>
                  <a:cubicBezTo>
                    <a:pt x="13" y="16"/>
                    <a:pt x="13" y="16"/>
                    <a:pt x="13" y="16"/>
                  </a:cubicBezTo>
                  <a:cubicBezTo>
                    <a:pt x="13" y="16"/>
                    <a:pt x="14" y="17"/>
                    <a:pt x="15" y="17"/>
                  </a:cubicBezTo>
                  <a:cubicBezTo>
                    <a:pt x="17" y="17"/>
                    <a:pt x="17" y="17"/>
                    <a:pt x="17" y="17"/>
                  </a:cubicBezTo>
                  <a:cubicBezTo>
                    <a:pt x="18" y="17"/>
                    <a:pt x="18" y="16"/>
                    <a:pt x="18" y="16"/>
                  </a:cubicBezTo>
                  <a:lnTo>
                    <a:pt x="18" y="5"/>
                  </a:lnTo>
                  <a:close/>
                  <a:moveTo>
                    <a:pt x="28" y="33"/>
                  </a:moveTo>
                  <a:cubicBezTo>
                    <a:pt x="28" y="23"/>
                    <a:pt x="28" y="23"/>
                    <a:pt x="28" y="23"/>
                  </a:cubicBezTo>
                  <a:cubicBezTo>
                    <a:pt x="17" y="23"/>
                    <a:pt x="17" y="23"/>
                    <a:pt x="17" y="23"/>
                  </a:cubicBezTo>
                  <a:cubicBezTo>
                    <a:pt x="17" y="33"/>
                    <a:pt x="17" y="33"/>
                    <a:pt x="17" y="33"/>
                  </a:cubicBezTo>
                  <a:lnTo>
                    <a:pt x="28" y="33"/>
                  </a:lnTo>
                  <a:close/>
                  <a:moveTo>
                    <a:pt x="28" y="47"/>
                  </a:moveTo>
                  <a:cubicBezTo>
                    <a:pt x="28" y="35"/>
                    <a:pt x="28" y="35"/>
                    <a:pt x="28" y="35"/>
                  </a:cubicBezTo>
                  <a:cubicBezTo>
                    <a:pt x="17" y="35"/>
                    <a:pt x="17" y="35"/>
                    <a:pt x="17" y="35"/>
                  </a:cubicBezTo>
                  <a:cubicBezTo>
                    <a:pt x="17" y="47"/>
                    <a:pt x="17" y="47"/>
                    <a:pt x="17" y="47"/>
                  </a:cubicBezTo>
                  <a:lnTo>
                    <a:pt x="28" y="47"/>
                  </a:lnTo>
                  <a:close/>
                  <a:moveTo>
                    <a:pt x="28" y="59"/>
                  </a:moveTo>
                  <a:cubicBezTo>
                    <a:pt x="28" y="49"/>
                    <a:pt x="28" y="49"/>
                    <a:pt x="28" y="49"/>
                  </a:cubicBezTo>
                  <a:cubicBezTo>
                    <a:pt x="17" y="49"/>
                    <a:pt x="17" y="49"/>
                    <a:pt x="17" y="49"/>
                  </a:cubicBezTo>
                  <a:cubicBezTo>
                    <a:pt x="17" y="59"/>
                    <a:pt x="17" y="59"/>
                    <a:pt x="17" y="59"/>
                  </a:cubicBezTo>
                  <a:lnTo>
                    <a:pt x="28" y="59"/>
                  </a:lnTo>
                  <a:close/>
                  <a:moveTo>
                    <a:pt x="42" y="33"/>
                  </a:moveTo>
                  <a:cubicBezTo>
                    <a:pt x="42" y="23"/>
                    <a:pt x="42" y="23"/>
                    <a:pt x="42" y="23"/>
                  </a:cubicBezTo>
                  <a:cubicBezTo>
                    <a:pt x="31" y="23"/>
                    <a:pt x="31" y="23"/>
                    <a:pt x="31" y="23"/>
                  </a:cubicBezTo>
                  <a:cubicBezTo>
                    <a:pt x="31" y="33"/>
                    <a:pt x="31" y="33"/>
                    <a:pt x="31" y="33"/>
                  </a:cubicBezTo>
                  <a:lnTo>
                    <a:pt x="42" y="33"/>
                  </a:lnTo>
                  <a:close/>
                  <a:moveTo>
                    <a:pt x="42" y="47"/>
                  </a:moveTo>
                  <a:cubicBezTo>
                    <a:pt x="42" y="35"/>
                    <a:pt x="42" y="35"/>
                    <a:pt x="42" y="35"/>
                  </a:cubicBezTo>
                  <a:cubicBezTo>
                    <a:pt x="31" y="35"/>
                    <a:pt x="31" y="35"/>
                    <a:pt x="31" y="35"/>
                  </a:cubicBezTo>
                  <a:cubicBezTo>
                    <a:pt x="31" y="47"/>
                    <a:pt x="31" y="47"/>
                    <a:pt x="31" y="47"/>
                  </a:cubicBezTo>
                  <a:lnTo>
                    <a:pt x="42" y="47"/>
                  </a:lnTo>
                  <a:close/>
                  <a:moveTo>
                    <a:pt x="42" y="59"/>
                  </a:moveTo>
                  <a:cubicBezTo>
                    <a:pt x="42" y="49"/>
                    <a:pt x="42" y="49"/>
                    <a:pt x="42" y="49"/>
                  </a:cubicBezTo>
                  <a:cubicBezTo>
                    <a:pt x="31" y="49"/>
                    <a:pt x="31" y="49"/>
                    <a:pt x="31" y="49"/>
                  </a:cubicBezTo>
                  <a:cubicBezTo>
                    <a:pt x="31" y="59"/>
                    <a:pt x="31" y="59"/>
                    <a:pt x="31" y="59"/>
                  </a:cubicBezTo>
                  <a:lnTo>
                    <a:pt x="42" y="59"/>
                  </a:lnTo>
                  <a:close/>
                  <a:moveTo>
                    <a:pt x="45" y="5"/>
                  </a:moveTo>
                  <a:cubicBezTo>
                    <a:pt x="45" y="5"/>
                    <a:pt x="45" y="4"/>
                    <a:pt x="44" y="4"/>
                  </a:cubicBezTo>
                  <a:cubicBezTo>
                    <a:pt x="42" y="4"/>
                    <a:pt x="42" y="4"/>
                    <a:pt x="42" y="4"/>
                  </a:cubicBezTo>
                  <a:cubicBezTo>
                    <a:pt x="41" y="4"/>
                    <a:pt x="41" y="5"/>
                    <a:pt x="41" y="5"/>
                  </a:cubicBezTo>
                  <a:cubicBezTo>
                    <a:pt x="41" y="16"/>
                    <a:pt x="41" y="16"/>
                    <a:pt x="41" y="16"/>
                  </a:cubicBezTo>
                  <a:cubicBezTo>
                    <a:pt x="41" y="16"/>
                    <a:pt x="41" y="17"/>
                    <a:pt x="42" y="17"/>
                  </a:cubicBezTo>
                  <a:cubicBezTo>
                    <a:pt x="44" y="17"/>
                    <a:pt x="44" y="17"/>
                    <a:pt x="44" y="17"/>
                  </a:cubicBezTo>
                  <a:cubicBezTo>
                    <a:pt x="45" y="17"/>
                    <a:pt x="45" y="16"/>
                    <a:pt x="45" y="16"/>
                  </a:cubicBezTo>
                  <a:lnTo>
                    <a:pt x="45" y="5"/>
                  </a:lnTo>
                  <a:close/>
                  <a:moveTo>
                    <a:pt x="55" y="33"/>
                  </a:moveTo>
                  <a:cubicBezTo>
                    <a:pt x="55" y="23"/>
                    <a:pt x="55" y="23"/>
                    <a:pt x="55" y="23"/>
                  </a:cubicBezTo>
                  <a:cubicBezTo>
                    <a:pt x="44" y="23"/>
                    <a:pt x="44" y="23"/>
                    <a:pt x="44" y="23"/>
                  </a:cubicBezTo>
                  <a:cubicBezTo>
                    <a:pt x="44" y="33"/>
                    <a:pt x="44" y="33"/>
                    <a:pt x="44" y="33"/>
                  </a:cubicBezTo>
                  <a:lnTo>
                    <a:pt x="55" y="33"/>
                  </a:lnTo>
                  <a:close/>
                  <a:moveTo>
                    <a:pt x="55" y="47"/>
                  </a:moveTo>
                  <a:cubicBezTo>
                    <a:pt x="55" y="35"/>
                    <a:pt x="55" y="35"/>
                    <a:pt x="55" y="35"/>
                  </a:cubicBezTo>
                  <a:cubicBezTo>
                    <a:pt x="44" y="35"/>
                    <a:pt x="44" y="35"/>
                    <a:pt x="44" y="35"/>
                  </a:cubicBezTo>
                  <a:cubicBezTo>
                    <a:pt x="44" y="47"/>
                    <a:pt x="44" y="47"/>
                    <a:pt x="44" y="47"/>
                  </a:cubicBezTo>
                  <a:lnTo>
                    <a:pt x="55" y="47"/>
                  </a:lnTo>
                  <a:close/>
                  <a:moveTo>
                    <a:pt x="55" y="59"/>
                  </a:moveTo>
                  <a:cubicBezTo>
                    <a:pt x="55" y="49"/>
                    <a:pt x="55" y="49"/>
                    <a:pt x="55" y="49"/>
                  </a:cubicBezTo>
                  <a:cubicBezTo>
                    <a:pt x="44" y="49"/>
                    <a:pt x="44" y="49"/>
                    <a:pt x="44" y="49"/>
                  </a:cubicBezTo>
                  <a:cubicBezTo>
                    <a:pt x="44" y="59"/>
                    <a:pt x="44" y="59"/>
                    <a:pt x="44" y="59"/>
                  </a:cubicBezTo>
                  <a:lnTo>
                    <a:pt x="55" y="59"/>
                  </a:ln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a:extLst>
              <a:ext uri="{FF2B5EF4-FFF2-40B4-BE49-F238E27FC236}">
                <a16:creationId xmlns:a16="http://schemas.microsoft.com/office/drawing/2014/main" id="{11B4B63C-77A9-4EA5-8BC4-9A5A2D7A958B}"/>
              </a:ext>
            </a:extLst>
          </p:cNvPr>
          <p:cNvGrpSpPr/>
          <p:nvPr/>
        </p:nvGrpSpPr>
        <p:grpSpPr>
          <a:xfrm>
            <a:off x="2937457" y="3655484"/>
            <a:ext cx="625361" cy="607457"/>
            <a:chOff x="630683" y="4190009"/>
            <a:chExt cx="469021" cy="455593"/>
          </a:xfrm>
        </p:grpSpPr>
        <p:sp>
          <p:nvSpPr>
            <p:cNvPr id="71" name="Oval 70">
              <a:extLst>
                <a:ext uri="{FF2B5EF4-FFF2-40B4-BE49-F238E27FC236}">
                  <a16:creationId xmlns:a16="http://schemas.microsoft.com/office/drawing/2014/main" id="{AF6B5E91-23EE-4769-8932-057520571951}"/>
                </a:ext>
              </a:extLst>
            </p:cNvPr>
            <p:cNvSpPr>
              <a:spLocks noChangeAspect="1"/>
            </p:cNvSpPr>
            <p:nvPr/>
          </p:nvSpPr>
          <p:spPr>
            <a:xfrm>
              <a:off x="630683" y="4190009"/>
              <a:ext cx="469021" cy="455593"/>
            </a:xfrm>
            <a:prstGeom prst="ellipse">
              <a:avLst/>
            </a:prstGeom>
            <a:solidFill>
              <a:srgbClr val="BFBFB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Freeform 103">
              <a:extLst>
                <a:ext uri="{FF2B5EF4-FFF2-40B4-BE49-F238E27FC236}">
                  <a16:creationId xmlns:a16="http://schemas.microsoft.com/office/drawing/2014/main" id="{5EE15F7C-DDA2-4F90-99BB-09393B948F6B}"/>
                </a:ext>
              </a:extLst>
            </p:cNvPr>
            <p:cNvSpPr>
              <a:spLocks noEditPoints="1"/>
            </p:cNvSpPr>
            <p:nvPr/>
          </p:nvSpPr>
          <p:spPr bwMode="auto">
            <a:xfrm>
              <a:off x="757113" y="4270535"/>
              <a:ext cx="200025" cy="294541"/>
            </a:xfrm>
            <a:custGeom>
              <a:avLst/>
              <a:gdLst/>
              <a:ahLst/>
              <a:cxnLst>
                <a:cxn ang="0">
                  <a:pos x="37" y="29"/>
                </a:cxn>
                <a:cxn ang="0">
                  <a:pos x="31" y="41"/>
                </a:cxn>
                <a:cxn ang="0">
                  <a:pos x="33" y="44"/>
                </a:cxn>
                <a:cxn ang="0">
                  <a:pos x="32" y="47"/>
                </a:cxn>
                <a:cxn ang="0">
                  <a:pos x="33" y="49"/>
                </a:cxn>
                <a:cxn ang="0">
                  <a:pos x="31" y="53"/>
                </a:cxn>
                <a:cxn ang="0">
                  <a:pos x="31" y="54"/>
                </a:cxn>
                <a:cxn ang="0">
                  <a:pos x="27" y="58"/>
                </a:cxn>
                <a:cxn ang="0">
                  <a:pos x="21" y="62"/>
                </a:cxn>
                <a:cxn ang="0">
                  <a:pos x="15" y="58"/>
                </a:cxn>
                <a:cxn ang="0">
                  <a:pos x="11" y="54"/>
                </a:cxn>
                <a:cxn ang="0">
                  <a:pos x="11" y="53"/>
                </a:cxn>
                <a:cxn ang="0">
                  <a:pos x="9" y="49"/>
                </a:cxn>
                <a:cxn ang="0">
                  <a:pos x="10" y="47"/>
                </a:cxn>
                <a:cxn ang="0">
                  <a:pos x="9" y="44"/>
                </a:cxn>
                <a:cxn ang="0">
                  <a:pos x="11" y="41"/>
                </a:cxn>
                <a:cxn ang="0">
                  <a:pos x="5" y="29"/>
                </a:cxn>
                <a:cxn ang="0">
                  <a:pos x="0" y="18"/>
                </a:cxn>
                <a:cxn ang="0">
                  <a:pos x="21" y="0"/>
                </a:cxn>
                <a:cxn ang="0">
                  <a:pos x="42" y="18"/>
                </a:cxn>
                <a:cxn ang="0">
                  <a:pos x="37" y="29"/>
                </a:cxn>
                <a:cxn ang="0">
                  <a:pos x="21" y="6"/>
                </a:cxn>
                <a:cxn ang="0">
                  <a:pos x="6" y="18"/>
                </a:cxn>
                <a:cxn ang="0">
                  <a:pos x="8" y="26"/>
                </a:cxn>
                <a:cxn ang="0">
                  <a:pos x="11" y="28"/>
                </a:cxn>
                <a:cxn ang="0">
                  <a:pos x="16" y="40"/>
                </a:cxn>
                <a:cxn ang="0">
                  <a:pos x="26" y="40"/>
                </a:cxn>
                <a:cxn ang="0">
                  <a:pos x="31" y="28"/>
                </a:cxn>
                <a:cxn ang="0">
                  <a:pos x="34" y="26"/>
                </a:cxn>
                <a:cxn ang="0">
                  <a:pos x="36" y="18"/>
                </a:cxn>
                <a:cxn ang="0">
                  <a:pos x="21" y="6"/>
                </a:cxn>
                <a:cxn ang="0">
                  <a:pos x="29" y="20"/>
                </a:cxn>
                <a:cxn ang="0">
                  <a:pos x="27" y="18"/>
                </a:cxn>
                <a:cxn ang="0">
                  <a:pos x="21" y="15"/>
                </a:cxn>
                <a:cxn ang="0">
                  <a:pos x="20" y="13"/>
                </a:cxn>
                <a:cxn ang="0">
                  <a:pos x="21" y="12"/>
                </a:cxn>
                <a:cxn ang="0">
                  <a:pos x="30" y="18"/>
                </a:cxn>
                <a:cxn ang="0">
                  <a:pos x="29" y="20"/>
                </a:cxn>
              </a:cxnLst>
              <a:rect l="0" t="0" r="r" b="b"/>
              <a:pathLst>
                <a:path w="42" h="62">
                  <a:moveTo>
                    <a:pt x="37" y="29"/>
                  </a:moveTo>
                  <a:cubicBezTo>
                    <a:pt x="35" y="32"/>
                    <a:pt x="31" y="37"/>
                    <a:pt x="31" y="41"/>
                  </a:cubicBezTo>
                  <a:cubicBezTo>
                    <a:pt x="32" y="42"/>
                    <a:pt x="33" y="43"/>
                    <a:pt x="33" y="44"/>
                  </a:cubicBezTo>
                  <a:cubicBezTo>
                    <a:pt x="33" y="45"/>
                    <a:pt x="32" y="46"/>
                    <a:pt x="32" y="47"/>
                  </a:cubicBezTo>
                  <a:cubicBezTo>
                    <a:pt x="32" y="47"/>
                    <a:pt x="33" y="48"/>
                    <a:pt x="33" y="49"/>
                  </a:cubicBezTo>
                  <a:cubicBezTo>
                    <a:pt x="33" y="51"/>
                    <a:pt x="32" y="52"/>
                    <a:pt x="31" y="53"/>
                  </a:cubicBezTo>
                  <a:cubicBezTo>
                    <a:pt x="31" y="53"/>
                    <a:pt x="31" y="54"/>
                    <a:pt x="31" y="54"/>
                  </a:cubicBezTo>
                  <a:cubicBezTo>
                    <a:pt x="31" y="57"/>
                    <a:pt x="29" y="58"/>
                    <a:pt x="27" y="58"/>
                  </a:cubicBezTo>
                  <a:cubicBezTo>
                    <a:pt x="26" y="61"/>
                    <a:pt x="24" y="62"/>
                    <a:pt x="21" y="62"/>
                  </a:cubicBezTo>
                  <a:cubicBezTo>
                    <a:pt x="19" y="62"/>
                    <a:pt x="16" y="61"/>
                    <a:pt x="15" y="58"/>
                  </a:cubicBezTo>
                  <a:cubicBezTo>
                    <a:pt x="13" y="58"/>
                    <a:pt x="11" y="57"/>
                    <a:pt x="11" y="54"/>
                  </a:cubicBezTo>
                  <a:cubicBezTo>
                    <a:pt x="11" y="54"/>
                    <a:pt x="11" y="53"/>
                    <a:pt x="11" y="53"/>
                  </a:cubicBezTo>
                  <a:cubicBezTo>
                    <a:pt x="10" y="52"/>
                    <a:pt x="9" y="51"/>
                    <a:pt x="9" y="49"/>
                  </a:cubicBezTo>
                  <a:cubicBezTo>
                    <a:pt x="9" y="48"/>
                    <a:pt x="10" y="47"/>
                    <a:pt x="10" y="47"/>
                  </a:cubicBezTo>
                  <a:cubicBezTo>
                    <a:pt x="10" y="46"/>
                    <a:pt x="9" y="45"/>
                    <a:pt x="9" y="44"/>
                  </a:cubicBezTo>
                  <a:cubicBezTo>
                    <a:pt x="9" y="43"/>
                    <a:pt x="10" y="42"/>
                    <a:pt x="11" y="41"/>
                  </a:cubicBezTo>
                  <a:cubicBezTo>
                    <a:pt x="11" y="37"/>
                    <a:pt x="7" y="32"/>
                    <a:pt x="5" y="29"/>
                  </a:cubicBezTo>
                  <a:cubicBezTo>
                    <a:pt x="2" y="26"/>
                    <a:pt x="0" y="23"/>
                    <a:pt x="0" y="18"/>
                  </a:cubicBezTo>
                  <a:cubicBezTo>
                    <a:pt x="0" y="8"/>
                    <a:pt x="11" y="0"/>
                    <a:pt x="21" y="0"/>
                  </a:cubicBezTo>
                  <a:cubicBezTo>
                    <a:pt x="31" y="0"/>
                    <a:pt x="42" y="8"/>
                    <a:pt x="42" y="18"/>
                  </a:cubicBezTo>
                  <a:cubicBezTo>
                    <a:pt x="42" y="23"/>
                    <a:pt x="40" y="26"/>
                    <a:pt x="37" y="29"/>
                  </a:cubicBezTo>
                  <a:close/>
                  <a:moveTo>
                    <a:pt x="21" y="6"/>
                  </a:moveTo>
                  <a:cubicBezTo>
                    <a:pt x="14" y="6"/>
                    <a:pt x="6" y="10"/>
                    <a:pt x="6" y="18"/>
                  </a:cubicBezTo>
                  <a:cubicBezTo>
                    <a:pt x="6" y="21"/>
                    <a:pt x="7" y="24"/>
                    <a:pt x="8" y="26"/>
                  </a:cubicBezTo>
                  <a:cubicBezTo>
                    <a:pt x="9" y="27"/>
                    <a:pt x="10" y="27"/>
                    <a:pt x="11" y="28"/>
                  </a:cubicBezTo>
                  <a:cubicBezTo>
                    <a:pt x="14" y="32"/>
                    <a:pt x="16" y="36"/>
                    <a:pt x="16" y="40"/>
                  </a:cubicBezTo>
                  <a:cubicBezTo>
                    <a:pt x="26" y="40"/>
                    <a:pt x="26" y="40"/>
                    <a:pt x="26" y="40"/>
                  </a:cubicBezTo>
                  <a:cubicBezTo>
                    <a:pt x="26" y="36"/>
                    <a:pt x="28" y="32"/>
                    <a:pt x="31" y="28"/>
                  </a:cubicBezTo>
                  <a:cubicBezTo>
                    <a:pt x="32" y="27"/>
                    <a:pt x="33" y="27"/>
                    <a:pt x="34" y="26"/>
                  </a:cubicBezTo>
                  <a:cubicBezTo>
                    <a:pt x="35" y="24"/>
                    <a:pt x="36" y="21"/>
                    <a:pt x="36" y="18"/>
                  </a:cubicBezTo>
                  <a:cubicBezTo>
                    <a:pt x="36" y="10"/>
                    <a:pt x="28" y="6"/>
                    <a:pt x="21" y="6"/>
                  </a:cubicBezTo>
                  <a:close/>
                  <a:moveTo>
                    <a:pt x="29" y="20"/>
                  </a:moveTo>
                  <a:cubicBezTo>
                    <a:pt x="28" y="20"/>
                    <a:pt x="27" y="19"/>
                    <a:pt x="27" y="18"/>
                  </a:cubicBezTo>
                  <a:cubicBezTo>
                    <a:pt x="27" y="16"/>
                    <a:pt x="23" y="15"/>
                    <a:pt x="21" y="15"/>
                  </a:cubicBezTo>
                  <a:cubicBezTo>
                    <a:pt x="20" y="15"/>
                    <a:pt x="20" y="14"/>
                    <a:pt x="20" y="13"/>
                  </a:cubicBezTo>
                  <a:cubicBezTo>
                    <a:pt x="20" y="13"/>
                    <a:pt x="20" y="12"/>
                    <a:pt x="21" y="12"/>
                  </a:cubicBezTo>
                  <a:cubicBezTo>
                    <a:pt x="25" y="12"/>
                    <a:pt x="30" y="14"/>
                    <a:pt x="30" y="18"/>
                  </a:cubicBezTo>
                  <a:cubicBezTo>
                    <a:pt x="30" y="19"/>
                    <a:pt x="29" y="20"/>
                    <a:pt x="29" y="20"/>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73" name="Group 72">
            <a:extLst>
              <a:ext uri="{FF2B5EF4-FFF2-40B4-BE49-F238E27FC236}">
                <a16:creationId xmlns:a16="http://schemas.microsoft.com/office/drawing/2014/main" id="{55979ABB-6F0F-4EAF-90D5-1F4BCCCF9AA1}"/>
              </a:ext>
            </a:extLst>
          </p:cNvPr>
          <p:cNvGrpSpPr/>
          <p:nvPr/>
        </p:nvGrpSpPr>
        <p:grpSpPr>
          <a:xfrm>
            <a:off x="7330880" y="2853891"/>
            <a:ext cx="625361" cy="607457"/>
            <a:chOff x="3425803" y="3384456"/>
            <a:chExt cx="469021" cy="455593"/>
          </a:xfrm>
        </p:grpSpPr>
        <p:sp>
          <p:nvSpPr>
            <p:cNvPr id="74" name="Oval 73">
              <a:extLst>
                <a:ext uri="{FF2B5EF4-FFF2-40B4-BE49-F238E27FC236}">
                  <a16:creationId xmlns:a16="http://schemas.microsoft.com/office/drawing/2014/main" id="{EC3588E6-701B-4124-BDAC-A0F1224499A4}"/>
                </a:ext>
              </a:extLst>
            </p:cNvPr>
            <p:cNvSpPr>
              <a:spLocks noChangeAspect="1"/>
            </p:cNvSpPr>
            <p:nvPr/>
          </p:nvSpPr>
          <p:spPr>
            <a:xfrm>
              <a:off x="3425803" y="3384456"/>
              <a:ext cx="469021" cy="455593"/>
            </a:xfrm>
            <a:prstGeom prst="ellipse">
              <a:avLst/>
            </a:prstGeom>
            <a:solidFill>
              <a:srgbClr val="7A7A7A"/>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5" name="Freeform 5">
              <a:extLst>
                <a:ext uri="{FF2B5EF4-FFF2-40B4-BE49-F238E27FC236}">
                  <a16:creationId xmlns:a16="http://schemas.microsoft.com/office/drawing/2014/main" id="{A30F2685-18AF-4DB8-AC33-0F314ED51314}"/>
                </a:ext>
              </a:extLst>
            </p:cNvPr>
            <p:cNvSpPr>
              <a:spLocks noEditPoints="1"/>
            </p:cNvSpPr>
            <p:nvPr/>
          </p:nvSpPr>
          <p:spPr bwMode="auto">
            <a:xfrm>
              <a:off x="3520613" y="3467081"/>
              <a:ext cx="279400" cy="279400"/>
            </a:xfrm>
            <a:custGeom>
              <a:avLst/>
              <a:gdLst/>
              <a:ahLst/>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l="0" t="0" r="r" b="b"/>
              <a:pathLst>
                <a:path w="384" h="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76" name="TextBox 75">
            <a:extLst>
              <a:ext uri="{FF2B5EF4-FFF2-40B4-BE49-F238E27FC236}">
                <a16:creationId xmlns:a16="http://schemas.microsoft.com/office/drawing/2014/main" id="{11B52DC5-2E6F-4A66-A2D4-E6DC2E4B603A}"/>
              </a:ext>
            </a:extLst>
          </p:cNvPr>
          <p:cNvSpPr txBox="1"/>
          <p:nvPr/>
        </p:nvSpPr>
        <p:spPr>
          <a:xfrm>
            <a:off x="5440915" y="5272867"/>
            <a:ext cx="3286206" cy="1292662"/>
          </a:xfrm>
          <a:prstGeom prst="rect">
            <a:avLst/>
          </a:prstGeom>
          <a:noFill/>
        </p:spPr>
        <p:txBody>
          <a:bodyPr wrap="square" rtlCol="0">
            <a:spAutoFit/>
          </a:bodyPr>
          <a:lstStyle/>
          <a:p>
            <a:pPr algn="r"/>
            <a:r>
              <a:rPr lang="en-US" b="1" dirty="0">
                <a:solidFill>
                  <a:srgbClr val="5C9AD3"/>
                </a:solidFill>
                <a:latin typeface="Candara" panose="020E0502030303020204" pitchFamily="34" charset="0"/>
              </a:rPr>
              <a:t>Lorem Ipsum</a:t>
            </a:r>
          </a:p>
          <a:p>
            <a:pPr algn="ctr"/>
            <a:endParaRPr lang="en-US" sz="300" b="1" dirty="0">
              <a:solidFill>
                <a:srgbClr val="ED7D31"/>
              </a:solidFill>
              <a:latin typeface="Calibri" panose="020F050202020403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77" name="TextBox 76">
            <a:extLst>
              <a:ext uri="{FF2B5EF4-FFF2-40B4-BE49-F238E27FC236}">
                <a16:creationId xmlns:a16="http://schemas.microsoft.com/office/drawing/2014/main" id="{85484299-4D1B-464E-B5FB-E872117A0D4F}"/>
              </a:ext>
            </a:extLst>
          </p:cNvPr>
          <p:cNvSpPr txBox="1"/>
          <p:nvPr/>
        </p:nvSpPr>
        <p:spPr>
          <a:xfrm>
            <a:off x="9307582" y="3440632"/>
            <a:ext cx="2527055" cy="1492716"/>
          </a:xfrm>
          <a:prstGeom prst="rect">
            <a:avLst/>
          </a:prstGeom>
          <a:noFill/>
        </p:spPr>
        <p:txBody>
          <a:bodyPr wrap="square" rtlCol="0">
            <a:spAutoFit/>
          </a:bodyPr>
          <a:lstStyle/>
          <a:p>
            <a:r>
              <a:rPr lang="en-US" b="1" dirty="0">
                <a:solidFill>
                  <a:srgbClr val="44546B"/>
                </a:solidFill>
                <a:latin typeface="Candara" panose="020E0502030303020204" pitchFamily="34" charset="0"/>
              </a:rPr>
              <a:t>Lorem Ipsum</a:t>
            </a:r>
          </a:p>
          <a:p>
            <a:endParaRPr lang="en-US" sz="300" b="1" dirty="0">
              <a:solidFill>
                <a:srgbClr val="ED7D31"/>
              </a:solidFill>
              <a:latin typeface="Calibri" panose="020F050202020403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78" name="TextBox 77">
            <a:extLst>
              <a:ext uri="{FF2B5EF4-FFF2-40B4-BE49-F238E27FC236}">
                <a16:creationId xmlns:a16="http://schemas.microsoft.com/office/drawing/2014/main" id="{B8D4D552-FB30-4B7D-8E05-57351D260838}"/>
              </a:ext>
            </a:extLst>
          </p:cNvPr>
          <p:cNvSpPr txBox="1"/>
          <p:nvPr/>
        </p:nvSpPr>
        <p:spPr>
          <a:xfrm>
            <a:off x="7345639" y="1701550"/>
            <a:ext cx="3286206" cy="1292662"/>
          </a:xfrm>
          <a:prstGeom prst="rect">
            <a:avLst/>
          </a:prstGeom>
          <a:noFill/>
        </p:spPr>
        <p:txBody>
          <a:bodyPr wrap="square" rtlCol="0">
            <a:spAutoFit/>
          </a:bodyPr>
          <a:lstStyle/>
          <a:p>
            <a:r>
              <a:rPr lang="en-US" b="1" dirty="0">
                <a:solidFill>
                  <a:srgbClr val="7A7A7A"/>
                </a:solidFill>
                <a:latin typeface="Candara" panose="020E0502030303020204" pitchFamily="34" charset="0"/>
              </a:rPr>
              <a:t>Lorem Ipsum</a:t>
            </a:r>
          </a:p>
          <a:p>
            <a:endParaRPr lang="en-US" sz="300" b="1" dirty="0">
              <a:solidFill>
                <a:srgbClr val="ED7D31"/>
              </a:solidFill>
              <a:latin typeface="Calibri" panose="020F050202020403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79" name="TextBox 78">
            <a:extLst>
              <a:ext uri="{FF2B5EF4-FFF2-40B4-BE49-F238E27FC236}">
                <a16:creationId xmlns:a16="http://schemas.microsoft.com/office/drawing/2014/main" id="{0478504F-A888-4185-B76E-E9B3646B6E57}"/>
              </a:ext>
            </a:extLst>
          </p:cNvPr>
          <p:cNvSpPr txBox="1"/>
          <p:nvPr/>
        </p:nvSpPr>
        <p:spPr>
          <a:xfrm>
            <a:off x="1516868" y="5373048"/>
            <a:ext cx="3286206" cy="1292662"/>
          </a:xfrm>
          <a:prstGeom prst="rect">
            <a:avLst/>
          </a:prstGeom>
          <a:noFill/>
        </p:spPr>
        <p:txBody>
          <a:bodyPr wrap="square" rtlCol="0">
            <a:spAutoFit/>
          </a:bodyPr>
          <a:lstStyle/>
          <a:p>
            <a:pPr algn="r"/>
            <a:r>
              <a:rPr lang="en-US" b="1" dirty="0">
                <a:solidFill>
                  <a:srgbClr val="939393"/>
                </a:solidFill>
                <a:latin typeface="Candara" panose="020E0502030303020204" pitchFamily="34" charset="0"/>
              </a:rPr>
              <a:t>Lorem Ipsum</a:t>
            </a:r>
          </a:p>
          <a:p>
            <a:pPr algn="ctr"/>
            <a:endParaRPr lang="en-US" sz="300" b="1" dirty="0">
              <a:solidFill>
                <a:srgbClr val="ED7D31"/>
              </a:solidFill>
              <a:latin typeface="Calibri" panose="020F050202020403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80" name="TextBox 79">
            <a:extLst>
              <a:ext uri="{FF2B5EF4-FFF2-40B4-BE49-F238E27FC236}">
                <a16:creationId xmlns:a16="http://schemas.microsoft.com/office/drawing/2014/main" id="{E29F7053-8137-40A3-B0A2-E066C943BA5B}"/>
              </a:ext>
            </a:extLst>
          </p:cNvPr>
          <p:cNvSpPr txBox="1"/>
          <p:nvPr/>
        </p:nvSpPr>
        <p:spPr>
          <a:xfrm>
            <a:off x="302738" y="3347349"/>
            <a:ext cx="2527055" cy="1492716"/>
          </a:xfrm>
          <a:prstGeom prst="rect">
            <a:avLst/>
          </a:prstGeom>
          <a:noFill/>
        </p:spPr>
        <p:txBody>
          <a:bodyPr wrap="square" rtlCol="0">
            <a:spAutoFit/>
          </a:bodyPr>
          <a:lstStyle/>
          <a:p>
            <a:pPr algn="r"/>
            <a:r>
              <a:rPr lang="en-US" b="1" dirty="0">
                <a:solidFill>
                  <a:srgbClr val="BFBFBF"/>
                </a:solidFill>
                <a:latin typeface="Candara" panose="020E0502030303020204" pitchFamily="34" charset="0"/>
              </a:rPr>
              <a:t>Lorem Ipsum</a:t>
            </a:r>
          </a:p>
          <a:p>
            <a:pPr algn="r"/>
            <a:endParaRPr lang="en-US" sz="300" b="1" dirty="0">
              <a:solidFill>
                <a:srgbClr val="ED7D31"/>
              </a:solidFill>
              <a:latin typeface="Calibri" panose="020F050202020403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pic>
        <p:nvPicPr>
          <p:cNvPr id="33" name="Picture 32">
            <a:hlinkClick r:id="rId2"/>
            <a:extLst>
              <a:ext uri="{FF2B5EF4-FFF2-40B4-BE49-F238E27FC236}">
                <a16:creationId xmlns:a16="http://schemas.microsoft.com/office/drawing/2014/main" id="{302EE19A-F848-40C4-985D-DFF32C8A4E4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72751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53" presetClass="entr" presetSubtype="0" fill="hold"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500" fill="hold"/>
                                        <p:tgtEl>
                                          <p:spTgt spid="52"/>
                                        </p:tgtEl>
                                        <p:attrNameLst>
                                          <p:attrName>ppt_w</p:attrName>
                                        </p:attrNameLst>
                                      </p:cBhvr>
                                      <p:tavLst>
                                        <p:tav tm="0">
                                          <p:val>
                                            <p:fltVal val="0"/>
                                          </p:val>
                                        </p:tav>
                                        <p:tav tm="100000">
                                          <p:val>
                                            <p:strVal val="#ppt_w"/>
                                          </p:val>
                                        </p:tav>
                                      </p:tavLst>
                                    </p:anim>
                                    <p:anim calcmode="lin" valueType="num">
                                      <p:cBhvr>
                                        <p:cTn id="12" dur="500" fill="hold"/>
                                        <p:tgtEl>
                                          <p:spTgt spid="52"/>
                                        </p:tgtEl>
                                        <p:attrNameLst>
                                          <p:attrName>ppt_h</p:attrName>
                                        </p:attrNameLst>
                                      </p:cBhvr>
                                      <p:tavLst>
                                        <p:tav tm="0">
                                          <p:val>
                                            <p:fltVal val="0"/>
                                          </p:val>
                                        </p:tav>
                                        <p:tav tm="100000">
                                          <p:val>
                                            <p:strVal val="#ppt_h"/>
                                          </p:val>
                                        </p:tav>
                                      </p:tavLst>
                                    </p:anim>
                                    <p:animEffect transition="in" filter="fade">
                                      <p:cBhvr>
                                        <p:cTn id="13" dur="500"/>
                                        <p:tgtEl>
                                          <p:spTgt spid="52"/>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fade">
                                      <p:cBhvr>
                                        <p:cTn id="17" dur="1000"/>
                                        <p:tgtEl>
                                          <p:spTgt spid="48"/>
                                        </p:tgtEl>
                                      </p:cBhvr>
                                    </p:animEffect>
                                    <p:anim calcmode="lin" valueType="num">
                                      <p:cBhvr>
                                        <p:cTn id="18" dur="1000" fill="hold"/>
                                        <p:tgtEl>
                                          <p:spTgt spid="48"/>
                                        </p:tgtEl>
                                        <p:attrNameLst>
                                          <p:attrName>ppt_x</p:attrName>
                                        </p:attrNameLst>
                                      </p:cBhvr>
                                      <p:tavLst>
                                        <p:tav tm="0">
                                          <p:val>
                                            <p:strVal val="#ppt_x"/>
                                          </p:val>
                                        </p:tav>
                                        <p:tav tm="100000">
                                          <p:val>
                                            <p:strVal val="#ppt_x"/>
                                          </p:val>
                                        </p:tav>
                                      </p:tavLst>
                                    </p:anim>
                                    <p:anim calcmode="lin" valueType="num">
                                      <p:cBhvr>
                                        <p:cTn id="19" dur="1000" fill="hold"/>
                                        <p:tgtEl>
                                          <p:spTgt spid="48"/>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18" presetClass="entr" presetSubtype="6"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strips(downRight)">
                                      <p:cBhvr>
                                        <p:cTn id="23" dur="500"/>
                                        <p:tgtEl>
                                          <p:spTgt spid="8"/>
                                        </p:tgtEl>
                                      </p:cBhvr>
                                    </p:animEffect>
                                  </p:childTnLst>
                                </p:cTn>
                              </p:par>
                            </p:childTnLst>
                          </p:cTn>
                        </p:par>
                        <p:par>
                          <p:cTn id="24" fill="hold">
                            <p:stCondLst>
                              <p:cond delay="2500"/>
                            </p:stCondLst>
                            <p:childTnLst>
                              <p:par>
                                <p:cTn id="25" presetID="53" presetClass="entr" presetSubtype="0" fill="hold" nodeType="afterEffect">
                                  <p:stCondLst>
                                    <p:cond delay="0"/>
                                  </p:stCondLst>
                                  <p:childTnLst>
                                    <p:set>
                                      <p:cBhvr>
                                        <p:cTn id="26" dur="1" fill="hold">
                                          <p:stCondLst>
                                            <p:cond delay="0"/>
                                          </p:stCondLst>
                                        </p:cTn>
                                        <p:tgtEl>
                                          <p:spTgt spid="59"/>
                                        </p:tgtEl>
                                        <p:attrNameLst>
                                          <p:attrName>style.visibility</p:attrName>
                                        </p:attrNameLst>
                                      </p:cBhvr>
                                      <p:to>
                                        <p:strVal val="visible"/>
                                      </p:to>
                                    </p:set>
                                    <p:anim calcmode="lin" valueType="num">
                                      <p:cBhvr>
                                        <p:cTn id="27" dur="500" fill="hold"/>
                                        <p:tgtEl>
                                          <p:spTgt spid="59"/>
                                        </p:tgtEl>
                                        <p:attrNameLst>
                                          <p:attrName>ppt_w</p:attrName>
                                        </p:attrNameLst>
                                      </p:cBhvr>
                                      <p:tavLst>
                                        <p:tav tm="0">
                                          <p:val>
                                            <p:fltVal val="0"/>
                                          </p:val>
                                        </p:tav>
                                        <p:tav tm="100000">
                                          <p:val>
                                            <p:strVal val="#ppt_w"/>
                                          </p:val>
                                        </p:tav>
                                      </p:tavLst>
                                    </p:anim>
                                    <p:anim calcmode="lin" valueType="num">
                                      <p:cBhvr>
                                        <p:cTn id="28" dur="500" fill="hold"/>
                                        <p:tgtEl>
                                          <p:spTgt spid="59"/>
                                        </p:tgtEl>
                                        <p:attrNameLst>
                                          <p:attrName>ppt_h</p:attrName>
                                        </p:attrNameLst>
                                      </p:cBhvr>
                                      <p:tavLst>
                                        <p:tav tm="0">
                                          <p:val>
                                            <p:fltVal val="0"/>
                                          </p:val>
                                        </p:tav>
                                        <p:tav tm="100000">
                                          <p:val>
                                            <p:strVal val="#ppt_h"/>
                                          </p:val>
                                        </p:tav>
                                      </p:tavLst>
                                    </p:anim>
                                    <p:animEffect transition="in" filter="fade">
                                      <p:cBhvr>
                                        <p:cTn id="29" dur="500"/>
                                        <p:tgtEl>
                                          <p:spTgt spid="59"/>
                                        </p:tgtEl>
                                      </p:cBhvr>
                                    </p:animEffect>
                                  </p:childTnLst>
                                </p:cTn>
                              </p:par>
                            </p:childTnLst>
                          </p:cTn>
                        </p:par>
                        <p:par>
                          <p:cTn id="30" fill="hold">
                            <p:stCondLst>
                              <p:cond delay="3000"/>
                            </p:stCondLst>
                            <p:childTnLst>
                              <p:par>
                                <p:cTn id="31" presetID="42" presetClass="entr" presetSubtype="0" fill="hold" grpId="0" nodeType="afterEffect">
                                  <p:stCondLst>
                                    <p:cond delay="0"/>
                                  </p:stCondLst>
                                  <p:childTnLst>
                                    <p:set>
                                      <p:cBhvr>
                                        <p:cTn id="32" dur="1" fill="hold">
                                          <p:stCondLst>
                                            <p:cond delay="0"/>
                                          </p:stCondLst>
                                        </p:cTn>
                                        <p:tgtEl>
                                          <p:spTgt spid="76"/>
                                        </p:tgtEl>
                                        <p:attrNameLst>
                                          <p:attrName>style.visibility</p:attrName>
                                        </p:attrNameLst>
                                      </p:cBhvr>
                                      <p:to>
                                        <p:strVal val="visible"/>
                                      </p:to>
                                    </p:set>
                                    <p:animEffect transition="in" filter="fade">
                                      <p:cBhvr>
                                        <p:cTn id="33" dur="1000"/>
                                        <p:tgtEl>
                                          <p:spTgt spid="76"/>
                                        </p:tgtEl>
                                      </p:cBhvr>
                                    </p:animEffect>
                                    <p:anim calcmode="lin" valueType="num">
                                      <p:cBhvr>
                                        <p:cTn id="34" dur="1000" fill="hold"/>
                                        <p:tgtEl>
                                          <p:spTgt spid="76"/>
                                        </p:tgtEl>
                                        <p:attrNameLst>
                                          <p:attrName>ppt_x</p:attrName>
                                        </p:attrNameLst>
                                      </p:cBhvr>
                                      <p:tavLst>
                                        <p:tav tm="0">
                                          <p:val>
                                            <p:strVal val="#ppt_x"/>
                                          </p:val>
                                        </p:tav>
                                        <p:tav tm="100000">
                                          <p:val>
                                            <p:strVal val="#ppt_x"/>
                                          </p:val>
                                        </p:tav>
                                      </p:tavLst>
                                    </p:anim>
                                    <p:anim calcmode="lin" valueType="num">
                                      <p:cBhvr>
                                        <p:cTn id="35" dur="1000" fill="hold"/>
                                        <p:tgtEl>
                                          <p:spTgt spid="76"/>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18" presetClass="entr" presetSubtype="3" fill="hold" grpId="0" nodeType="afterEffect">
                                  <p:stCondLst>
                                    <p:cond delay="0"/>
                                  </p:stCondLst>
                                  <p:childTnLst>
                                    <p:set>
                                      <p:cBhvr>
                                        <p:cTn id="38" dur="1" fill="hold">
                                          <p:stCondLst>
                                            <p:cond delay="0"/>
                                          </p:stCondLst>
                                        </p:cTn>
                                        <p:tgtEl>
                                          <p:spTgt spid="50"/>
                                        </p:tgtEl>
                                        <p:attrNameLst>
                                          <p:attrName>style.visibility</p:attrName>
                                        </p:attrNameLst>
                                      </p:cBhvr>
                                      <p:to>
                                        <p:strVal val="visible"/>
                                      </p:to>
                                    </p:set>
                                    <p:animEffect transition="in" filter="strips(upRight)">
                                      <p:cBhvr>
                                        <p:cTn id="39" dur="500"/>
                                        <p:tgtEl>
                                          <p:spTgt spid="50"/>
                                        </p:tgtEl>
                                      </p:cBhvr>
                                    </p:animEffect>
                                  </p:childTnLst>
                                </p:cTn>
                              </p:par>
                            </p:childTnLst>
                          </p:cTn>
                        </p:par>
                        <p:par>
                          <p:cTn id="40" fill="hold">
                            <p:stCondLst>
                              <p:cond delay="4500"/>
                            </p:stCondLst>
                            <p:childTnLst>
                              <p:par>
                                <p:cTn id="41" presetID="53" presetClass="entr" presetSubtype="0" fill="hold" nodeType="afterEffect">
                                  <p:stCondLst>
                                    <p:cond delay="0"/>
                                  </p:stCondLst>
                                  <p:childTnLst>
                                    <p:set>
                                      <p:cBhvr>
                                        <p:cTn id="42" dur="1" fill="hold">
                                          <p:stCondLst>
                                            <p:cond delay="0"/>
                                          </p:stCondLst>
                                        </p:cTn>
                                        <p:tgtEl>
                                          <p:spTgt spid="67"/>
                                        </p:tgtEl>
                                        <p:attrNameLst>
                                          <p:attrName>style.visibility</p:attrName>
                                        </p:attrNameLst>
                                      </p:cBhvr>
                                      <p:to>
                                        <p:strVal val="visible"/>
                                      </p:to>
                                    </p:set>
                                    <p:anim calcmode="lin" valueType="num">
                                      <p:cBhvr>
                                        <p:cTn id="43" dur="500" fill="hold"/>
                                        <p:tgtEl>
                                          <p:spTgt spid="67"/>
                                        </p:tgtEl>
                                        <p:attrNameLst>
                                          <p:attrName>ppt_w</p:attrName>
                                        </p:attrNameLst>
                                      </p:cBhvr>
                                      <p:tavLst>
                                        <p:tav tm="0">
                                          <p:val>
                                            <p:fltVal val="0"/>
                                          </p:val>
                                        </p:tav>
                                        <p:tav tm="100000">
                                          <p:val>
                                            <p:strVal val="#ppt_w"/>
                                          </p:val>
                                        </p:tav>
                                      </p:tavLst>
                                    </p:anim>
                                    <p:anim calcmode="lin" valueType="num">
                                      <p:cBhvr>
                                        <p:cTn id="44" dur="500" fill="hold"/>
                                        <p:tgtEl>
                                          <p:spTgt spid="67"/>
                                        </p:tgtEl>
                                        <p:attrNameLst>
                                          <p:attrName>ppt_h</p:attrName>
                                        </p:attrNameLst>
                                      </p:cBhvr>
                                      <p:tavLst>
                                        <p:tav tm="0">
                                          <p:val>
                                            <p:fltVal val="0"/>
                                          </p:val>
                                        </p:tav>
                                        <p:tav tm="100000">
                                          <p:val>
                                            <p:strVal val="#ppt_h"/>
                                          </p:val>
                                        </p:tav>
                                      </p:tavLst>
                                    </p:anim>
                                    <p:animEffect transition="in" filter="fade">
                                      <p:cBhvr>
                                        <p:cTn id="45" dur="500"/>
                                        <p:tgtEl>
                                          <p:spTgt spid="67"/>
                                        </p:tgtEl>
                                      </p:cBhvr>
                                    </p:animEffect>
                                  </p:childTnLst>
                                </p:cTn>
                              </p:par>
                            </p:childTnLst>
                          </p:cTn>
                        </p:par>
                        <p:par>
                          <p:cTn id="46" fill="hold">
                            <p:stCondLst>
                              <p:cond delay="5000"/>
                            </p:stCondLst>
                            <p:childTnLst>
                              <p:par>
                                <p:cTn id="47" presetID="42" presetClass="entr" presetSubtype="0" fill="hold" grpId="0" nodeType="afterEffect">
                                  <p:stCondLst>
                                    <p:cond delay="0"/>
                                  </p:stCondLst>
                                  <p:childTnLst>
                                    <p:set>
                                      <p:cBhvr>
                                        <p:cTn id="48" dur="1" fill="hold">
                                          <p:stCondLst>
                                            <p:cond delay="0"/>
                                          </p:stCondLst>
                                        </p:cTn>
                                        <p:tgtEl>
                                          <p:spTgt spid="77"/>
                                        </p:tgtEl>
                                        <p:attrNameLst>
                                          <p:attrName>style.visibility</p:attrName>
                                        </p:attrNameLst>
                                      </p:cBhvr>
                                      <p:to>
                                        <p:strVal val="visible"/>
                                      </p:to>
                                    </p:set>
                                    <p:animEffect transition="in" filter="fade">
                                      <p:cBhvr>
                                        <p:cTn id="49" dur="1000"/>
                                        <p:tgtEl>
                                          <p:spTgt spid="77"/>
                                        </p:tgtEl>
                                      </p:cBhvr>
                                    </p:animEffect>
                                    <p:anim calcmode="lin" valueType="num">
                                      <p:cBhvr>
                                        <p:cTn id="50" dur="1000" fill="hold"/>
                                        <p:tgtEl>
                                          <p:spTgt spid="77"/>
                                        </p:tgtEl>
                                        <p:attrNameLst>
                                          <p:attrName>ppt_x</p:attrName>
                                        </p:attrNameLst>
                                      </p:cBhvr>
                                      <p:tavLst>
                                        <p:tav tm="0">
                                          <p:val>
                                            <p:strVal val="#ppt_x"/>
                                          </p:val>
                                        </p:tav>
                                        <p:tav tm="100000">
                                          <p:val>
                                            <p:strVal val="#ppt_x"/>
                                          </p:val>
                                        </p:tav>
                                      </p:tavLst>
                                    </p:anim>
                                    <p:anim calcmode="lin" valueType="num">
                                      <p:cBhvr>
                                        <p:cTn id="51" dur="1000" fill="hold"/>
                                        <p:tgtEl>
                                          <p:spTgt spid="77"/>
                                        </p:tgtEl>
                                        <p:attrNameLst>
                                          <p:attrName>ppt_y</p:attrName>
                                        </p:attrNameLst>
                                      </p:cBhvr>
                                      <p:tavLst>
                                        <p:tav tm="0">
                                          <p:val>
                                            <p:strVal val="#ppt_y+.1"/>
                                          </p:val>
                                        </p:tav>
                                        <p:tav tm="100000">
                                          <p:val>
                                            <p:strVal val="#ppt_y"/>
                                          </p:val>
                                        </p:tav>
                                      </p:tavLst>
                                    </p:anim>
                                  </p:childTnLst>
                                </p:cTn>
                              </p:par>
                            </p:childTnLst>
                          </p:cTn>
                        </p:par>
                        <p:par>
                          <p:cTn id="52" fill="hold">
                            <p:stCondLst>
                              <p:cond delay="6000"/>
                            </p:stCondLst>
                            <p:childTnLst>
                              <p:par>
                                <p:cTn id="53" presetID="18" presetClass="entr" presetSubtype="9" fill="hold" grpId="0" nodeType="afterEffect">
                                  <p:stCondLst>
                                    <p:cond delay="0"/>
                                  </p:stCondLst>
                                  <p:childTnLst>
                                    <p:set>
                                      <p:cBhvr>
                                        <p:cTn id="54" dur="1" fill="hold">
                                          <p:stCondLst>
                                            <p:cond delay="0"/>
                                          </p:stCondLst>
                                        </p:cTn>
                                        <p:tgtEl>
                                          <p:spTgt spid="51"/>
                                        </p:tgtEl>
                                        <p:attrNameLst>
                                          <p:attrName>style.visibility</p:attrName>
                                        </p:attrNameLst>
                                      </p:cBhvr>
                                      <p:to>
                                        <p:strVal val="visible"/>
                                      </p:to>
                                    </p:set>
                                    <p:animEffect transition="in" filter="strips(upLeft)">
                                      <p:cBhvr>
                                        <p:cTn id="55" dur="500"/>
                                        <p:tgtEl>
                                          <p:spTgt spid="51"/>
                                        </p:tgtEl>
                                      </p:cBhvr>
                                    </p:animEffect>
                                  </p:childTnLst>
                                </p:cTn>
                              </p:par>
                            </p:childTnLst>
                          </p:cTn>
                        </p:par>
                        <p:par>
                          <p:cTn id="56" fill="hold">
                            <p:stCondLst>
                              <p:cond delay="6500"/>
                            </p:stCondLst>
                            <p:childTnLst>
                              <p:par>
                                <p:cTn id="57" presetID="53" presetClass="entr" presetSubtype="0" fill="hold" nodeType="afterEffect">
                                  <p:stCondLst>
                                    <p:cond delay="0"/>
                                  </p:stCondLst>
                                  <p:childTnLst>
                                    <p:set>
                                      <p:cBhvr>
                                        <p:cTn id="58" dur="1" fill="hold">
                                          <p:stCondLst>
                                            <p:cond delay="0"/>
                                          </p:stCondLst>
                                        </p:cTn>
                                        <p:tgtEl>
                                          <p:spTgt spid="73"/>
                                        </p:tgtEl>
                                        <p:attrNameLst>
                                          <p:attrName>style.visibility</p:attrName>
                                        </p:attrNameLst>
                                      </p:cBhvr>
                                      <p:to>
                                        <p:strVal val="visible"/>
                                      </p:to>
                                    </p:set>
                                    <p:anim calcmode="lin" valueType="num">
                                      <p:cBhvr>
                                        <p:cTn id="59" dur="500" fill="hold"/>
                                        <p:tgtEl>
                                          <p:spTgt spid="73"/>
                                        </p:tgtEl>
                                        <p:attrNameLst>
                                          <p:attrName>ppt_w</p:attrName>
                                        </p:attrNameLst>
                                      </p:cBhvr>
                                      <p:tavLst>
                                        <p:tav tm="0">
                                          <p:val>
                                            <p:fltVal val="0"/>
                                          </p:val>
                                        </p:tav>
                                        <p:tav tm="100000">
                                          <p:val>
                                            <p:strVal val="#ppt_w"/>
                                          </p:val>
                                        </p:tav>
                                      </p:tavLst>
                                    </p:anim>
                                    <p:anim calcmode="lin" valueType="num">
                                      <p:cBhvr>
                                        <p:cTn id="60" dur="500" fill="hold"/>
                                        <p:tgtEl>
                                          <p:spTgt spid="73"/>
                                        </p:tgtEl>
                                        <p:attrNameLst>
                                          <p:attrName>ppt_h</p:attrName>
                                        </p:attrNameLst>
                                      </p:cBhvr>
                                      <p:tavLst>
                                        <p:tav tm="0">
                                          <p:val>
                                            <p:fltVal val="0"/>
                                          </p:val>
                                        </p:tav>
                                        <p:tav tm="100000">
                                          <p:val>
                                            <p:strVal val="#ppt_h"/>
                                          </p:val>
                                        </p:tav>
                                      </p:tavLst>
                                    </p:anim>
                                    <p:animEffect transition="in" filter="fade">
                                      <p:cBhvr>
                                        <p:cTn id="61" dur="500"/>
                                        <p:tgtEl>
                                          <p:spTgt spid="73"/>
                                        </p:tgtEl>
                                      </p:cBhvr>
                                    </p:animEffect>
                                  </p:childTnLst>
                                </p:cTn>
                              </p:par>
                            </p:childTnLst>
                          </p:cTn>
                        </p:par>
                        <p:par>
                          <p:cTn id="62" fill="hold">
                            <p:stCondLst>
                              <p:cond delay="7000"/>
                            </p:stCondLst>
                            <p:childTnLst>
                              <p:par>
                                <p:cTn id="63" presetID="42" presetClass="entr" presetSubtype="0" fill="hold" grpId="0" nodeType="afterEffect">
                                  <p:stCondLst>
                                    <p:cond delay="0"/>
                                  </p:stCondLst>
                                  <p:childTnLst>
                                    <p:set>
                                      <p:cBhvr>
                                        <p:cTn id="64" dur="1" fill="hold">
                                          <p:stCondLst>
                                            <p:cond delay="0"/>
                                          </p:stCondLst>
                                        </p:cTn>
                                        <p:tgtEl>
                                          <p:spTgt spid="78"/>
                                        </p:tgtEl>
                                        <p:attrNameLst>
                                          <p:attrName>style.visibility</p:attrName>
                                        </p:attrNameLst>
                                      </p:cBhvr>
                                      <p:to>
                                        <p:strVal val="visible"/>
                                      </p:to>
                                    </p:set>
                                    <p:animEffect transition="in" filter="fade">
                                      <p:cBhvr>
                                        <p:cTn id="65" dur="1000"/>
                                        <p:tgtEl>
                                          <p:spTgt spid="78"/>
                                        </p:tgtEl>
                                      </p:cBhvr>
                                    </p:animEffect>
                                    <p:anim calcmode="lin" valueType="num">
                                      <p:cBhvr>
                                        <p:cTn id="66" dur="1000" fill="hold"/>
                                        <p:tgtEl>
                                          <p:spTgt spid="78"/>
                                        </p:tgtEl>
                                        <p:attrNameLst>
                                          <p:attrName>ppt_x</p:attrName>
                                        </p:attrNameLst>
                                      </p:cBhvr>
                                      <p:tavLst>
                                        <p:tav tm="0">
                                          <p:val>
                                            <p:strVal val="#ppt_x"/>
                                          </p:val>
                                        </p:tav>
                                        <p:tav tm="100000">
                                          <p:val>
                                            <p:strVal val="#ppt_x"/>
                                          </p:val>
                                        </p:tav>
                                      </p:tavLst>
                                    </p:anim>
                                    <p:anim calcmode="lin" valueType="num">
                                      <p:cBhvr>
                                        <p:cTn id="67" dur="1000" fill="hold"/>
                                        <p:tgtEl>
                                          <p:spTgt spid="78"/>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18" presetClass="entr" presetSubtype="12" fill="hold" grpId="0" nodeType="after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strips(downLeft)">
                                      <p:cBhvr>
                                        <p:cTn id="71" dur="500"/>
                                        <p:tgtEl>
                                          <p:spTgt spid="39"/>
                                        </p:tgtEl>
                                      </p:cBhvr>
                                    </p:animEffect>
                                  </p:childTnLst>
                                </p:cTn>
                              </p:par>
                            </p:childTnLst>
                          </p:cTn>
                        </p:par>
                        <p:par>
                          <p:cTn id="72" fill="hold">
                            <p:stCondLst>
                              <p:cond delay="8500"/>
                            </p:stCondLst>
                            <p:childTnLst>
                              <p:par>
                                <p:cTn id="73" presetID="53" presetClass="entr" presetSubtype="0" fill="hold" nodeType="afterEffect">
                                  <p:stCondLst>
                                    <p:cond delay="0"/>
                                  </p:stCondLst>
                                  <p:childTnLst>
                                    <p:set>
                                      <p:cBhvr>
                                        <p:cTn id="74" dur="1" fill="hold">
                                          <p:stCondLst>
                                            <p:cond delay="0"/>
                                          </p:stCondLst>
                                        </p:cTn>
                                        <p:tgtEl>
                                          <p:spTgt spid="64"/>
                                        </p:tgtEl>
                                        <p:attrNameLst>
                                          <p:attrName>style.visibility</p:attrName>
                                        </p:attrNameLst>
                                      </p:cBhvr>
                                      <p:to>
                                        <p:strVal val="visible"/>
                                      </p:to>
                                    </p:set>
                                    <p:anim calcmode="lin" valueType="num">
                                      <p:cBhvr>
                                        <p:cTn id="75" dur="500" fill="hold"/>
                                        <p:tgtEl>
                                          <p:spTgt spid="64"/>
                                        </p:tgtEl>
                                        <p:attrNameLst>
                                          <p:attrName>ppt_w</p:attrName>
                                        </p:attrNameLst>
                                      </p:cBhvr>
                                      <p:tavLst>
                                        <p:tav tm="0">
                                          <p:val>
                                            <p:fltVal val="0"/>
                                          </p:val>
                                        </p:tav>
                                        <p:tav tm="100000">
                                          <p:val>
                                            <p:strVal val="#ppt_w"/>
                                          </p:val>
                                        </p:tav>
                                      </p:tavLst>
                                    </p:anim>
                                    <p:anim calcmode="lin" valueType="num">
                                      <p:cBhvr>
                                        <p:cTn id="76" dur="500" fill="hold"/>
                                        <p:tgtEl>
                                          <p:spTgt spid="64"/>
                                        </p:tgtEl>
                                        <p:attrNameLst>
                                          <p:attrName>ppt_h</p:attrName>
                                        </p:attrNameLst>
                                      </p:cBhvr>
                                      <p:tavLst>
                                        <p:tav tm="0">
                                          <p:val>
                                            <p:fltVal val="0"/>
                                          </p:val>
                                        </p:tav>
                                        <p:tav tm="100000">
                                          <p:val>
                                            <p:strVal val="#ppt_h"/>
                                          </p:val>
                                        </p:tav>
                                      </p:tavLst>
                                    </p:anim>
                                    <p:animEffect transition="in" filter="fade">
                                      <p:cBhvr>
                                        <p:cTn id="77" dur="500"/>
                                        <p:tgtEl>
                                          <p:spTgt spid="64"/>
                                        </p:tgtEl>
                                      </p:cBhvr>
                                    </p:animEffect>
                                  </p:childTnLst>
                                </p:cTn>
                              </p:par>
                            </p:childTnLst>
                          </p:cTn>
                        </p:par>
                        <p:par>
                          <p:cTn id="78" fill="hold">
                            <p:stCondLst>
                              <p:cond delay="9000"/>
                            </p:stCondLst>
                            <p:childTnLst>
                              <p:par>
                                <p:cTn id="79" presetID="42" presetClass="entr" presetSubtype="0" fill="hold" grpId="0" nodeType="afterEffect">
                                  <p:stCondLst>
                                    <p:cond delay="0"/>
                                  </p:stCondLst>
                                  <p:childTnLst>
                                    <p:set>
                                      <p:cBhvr>
                                        <p:cTn id="80" dur="1" fill="hold">
                                          <p:stCondLst>
                                            <p:cond delay="0"/>
                                          </p:stCondLst>
                                        </p:cTn>
                                        <p:tgtEl>
                                          <p:spTgt spid="79"/>
                                        </p:tgtEl>
                                        <p:attrNameLst>
                                          <p:attrName>style.visibility</p:attrName>
                                        </p:attrNameLst>
                                      </p:cBhvr>
                                      <p:to>
                                        <p:strVal val="visible"/>
                                      </p:to>
                                    </p:set>
                                    <p:animEffect transition="in" filter="fade">
                                      <p:cBhvr>
                                        <p:cTn id="81" dur="1000"/>
                                        <p:tgtEl>
                                          <p:spTgt spid="79"/>
                                        </p:tgtEl>
                                      </p:cBhvr>
                                    </p:animEffect>
                                    <p:anim calcmode="lin" valueType="num">
                                      <p:cBhvr>
                                        <p:cTn id="82" dur="1000" fill="hold"/>
                                        <p:tgtEl>
                                          <p:spTgt spid="79"/>
                                        </p:tgtEl>
                                        <p:attrNameLst>
                                          <p:attrName>ppt_x</p:attrName>
                                        </p:attrNameLst>
                                      </p:cBhvr>
                                      <p:tavLst>
                                        <p:tav tm="0">
                                          <p:val>
                                            <p:strVal val="#ppt_x"/>
                                          </p:val>
                                        </p:tav>
                                        <p:tav tm="100000">
                                          <p:val>
                                            <p:strVal val="#ppt_x"/>
                                          </p:val>
                                        </p:tav>
                                      </p:tavLst>
                                    </p:anim>
                                    <p:anim calcmode="lin" valueType="num">
                                      <p:cBhvr>
                                        <p:cTn id="83" dur="1000" fill="hold"/>
                                        <p:tgtEl>
                                          <p:spTgt spid="79"/>
                                        </p:tgtEl>
                                        <p:attrNameLst>
                                          <p:attrName>ppt_y</p:attrName>
                                        </p:attrNameLst>
                                      </p:cBhvr>
                                      <p:tavLst>
                                        <p:tav tm="0">
                                          <p:val>
                                            <p:strVal val="#ppt_y+.1"/>
                                          </p:val>
                                        </p:tav>
                                        <p:tav tm="100000">
                                          <p:val>
                                            <p:strVal val="#ppt_y"/>
                                          </p:val>
                                        </p:tav>
                                      </p:tavLst>
                                    </p:anim>
                                  </p:childTnLst>
                                </p:cTn>
                              </p:par>
                            </p:childTnLst>
                          </p:cTn>
                        </p:par>
                        <p:par>
                          <p:cTn id="84" fill="hold">
                            <p:stCondLst>
                              <p:cond delay="10000"/>
                            </p:stCondLst>
                            <p:childTnLst>
                              <p:par>
                                <p:cTn id="85" presetID="18" presetClass="entr" presetSubtype="9" fill="hold" grpId="0" nodeType="afterEffect">
                                  <p:stCondLst>
                                    <p:cond delay="0"/>
                                  </p:stCondLst>
                                  <p:childTnLst>
                                    <p:set>
                                      <p:cBhvr>
                                        <p:cTn id="86" dur="1" fill="hold">
                                          <p:stCondLst>
                                            <p:cond delay="0"/>
                                          </p:stCondLst>
                                        </p:cTn>
                                        <p:tgtEl>
                                          <p:spTgt spid="49"/>
                                        </p:tgtEl>
                                        <p:attrNameLst>
                                          <p:attrName>style.visibility</p:attrName>
                                        </p:attrNameLst>
                                      </p:cBhvr>
                                      <p:to>
                                        <p:strVal val="visible"/>
                                      </p:to>
                                    </p:set>
                                    <p:animEffect transition="in" filter="strips(upLeft)">
                                      <p:cBhvr>
                                        <p:cTn id="87" dur="500"/>
                                        <p:tgtEl>
                                          <p:spTgt spid="49"/>
                                        </p:tgtEl>
                                      </p:cBhvr>
                                    </p:animEffect>
                                  </p:childTnLst>
                                </p:cTn>
                              </p:par>
                            </p:childTnLst>
                          </p:cTn>
                        </p:par>
                        <p:par>
                          <p:cTn id="88" fill="hold">
                            <p:stCondLst>
                              <p:cond delay="10500"/>
                            </p:stCondLst>
                            <p:childTnLst>
                              <p:par>
                                <p:cTn id="89" presetID="53" presetClass="entr" presetSubtype="0" fill="hold" nodeType="afterEffect">
                                  <p:stCondLst>
                                    <p:cond delay="0"/>
                                  </p:stCondLst>
                                  <p:childTnLst>
                                    <p:set>
                                      <p:cBhvr>
                                        <p:cTn id="90" dur="1" fill="hold">
                                          <p:stCondLst>
                                            <p:cond delay="0"/>
                                          </p:stCondLst>
                                        </p:cTn>
                                        <p:tgtEl>
                                          <p:spTgt spid="70"/>
                                        </p:tgtEl>
                                        <p:attrNameLst>
                                          <p:attrName>style.visibility</p:attrName>
                                        </p:attrNameLst>
                                      </p:cBhvr>
                                      <p:to>
                                        <p:strVal val="visible"/>
                                      </p:to>
                                    </p:set>
                                    <p:anim calcmode="lin" valueType="num">
                                      <p:cBhvr>
                                        <p:cTn id="91" dur="500" fill="hold"/>
                                        <p:tgtEl>
                                          <p:spTgt spid="70"/>
                                        </p:tgtEl>
                                        <p:attrNameLst>
                                          <p:attrName>ppt_w</p:attrName>
                                        </p:attrNameLst>
                                      </p:cBhvr>
                                      <p:tavLst>
                                        <p:tav tm="0">
                                          <p:val>
                                            <p:fltVal val="0"/>
                                          </p:val>
                                        </p:tav>
                                        <p:tav tm="100000">
                                          <p:val>
                                            <p:strVal val="#ppt_w"/>
                                          </p:val>
                                        </p:tav>
                                      </p:tavLst>
                                    </p:anim>
                                    <p:anim calcmode="lin" valueType="num">
                                      <p:cBhvr>
                                        <p:cTn id="92" dur="500" fill="hold"/>
                                        <p:tgtEl>
                                          <p:spTgt spid="70"/>
                                        </p:tgtEl>
                                        <p:attrNameLst>
                                          <p:attrName>ppt_h</p:attrName>
                                        </p:attrNameLst>
                                      </p:cBhvr>
                                      <p:tavLst>
                                        <p:tav tm="0">
                                          <p:val>
                                            <p:fltVal val="0"/>
                                          </p:val>
                                        </p:tav>
                                        <p:tav tm="100000">
                                          <p:val>
                                            <p:strVal val="#ppt_h"/>
                                          </p:val>
                                        </p:tav>
                                      </p:tavLst>
                                    </p:anim>
                                    <p:animEffect transition="in" filter="fade">
                                      <p:cBhvr>
                                        <p:cTn id="93" dur="500"/>
                                        <p:tgtEl>
                                          <p:spTgt spid="70"/>
                                        </p:tgtEl>
                                      </p:cBhvr>
                                    </p:animEffect>
                                  </p:childTnLst>
                                </p:cTn>
                              </p:par>
                            </p:childTnLst>
                          </p:cTn>
                        </p:par>
                        <p:par>
                          <p:cTn id="94" fill="hold">
                            <p:stCondLst>
                              <p:cond delay="11000"/>
                            </p:stCondLst>
                            <p:childTnLst>
                              <p:par>
                                <p:cTn id="95" presetID="42" presetClass="entr" presetSubtype="0" fill="hold" grpId="0" nodeType="afterEffect">
                                  <p:stCondLst>
                                    <p:cond delay="0"/>
                                  </p:stCondLst>
                                  <p:childTnLst>
                                    <p:set>
                                      <p:cBhvr>
                                        <p:cTn id="96" dur="1" fill="hold">
                                          <p:stCondLst>
                                            <p:cond delay="0"/>
                                          </p:stCondLst>
                                        </p:cTn>
                                        <p:tgtEl>
                                          <p:spTgt spid="80"/>
                                        </p:tgtEl>
                                        <p:attrNameLst>
                                          <p:attrName>style.visibility</p:attrName>
                                        </p:attrNameLst>
                                      </p:cBhvr>
                                      <p:to>
                                        <p:strVal val="visible"/>
                                      </p:to>
                                    </p:set>
                                    <p:animEffect transition="in" filter="fade">
                                      <p:cBhvr>
                                        <p:cTn id="97" dur="1000"/>
                                        <p:tgtEl>
                                          <p:spTgt spid="80"/>
                                        </p:tgtEl>
                                      </p:cBhvr>
                                    </p:animEffect>
                                    <p:anim calcmode="lin" valueType="num">
                                      <p:cBhvr>
                                        <p:cTn id="98" dur="1000" fill="hold"/>
                                        <p:tgtEl>
                                          <p:spTgt spid="80"/>
                                        </p:tgtEl>
                                        <p:attrNameLst>
                                          <p:attrName>ppt_x</p:attrName>
                                        </p:attrNameLst>
                                      </p:cBhvr>
                                      <p:tavLst>
                                        <p:tav tm="0">
                                          <p:val>
                                            <p:strVal val="#ppt_x"/>
                                          </p:val>
                                        </p:tav>
                                        <p:tav tm="100000">
                                          <p:val>
                                            <p:strVal val="#ppt_x"/>
                                          </p:val>
                                        </p:tav>
                                      </p:tavLst>
                                    </p:anim>
                                    <p:anim calcmode="lin" valueType="num">
                                      <p:cBhvr>
                                        <p:cTn id="99" dur="1000" fill="hold"/>
                                        <p:tgtEl>
                                          <p:spTgt spid="80"/>
                                        </p:tgtEl>
                                        <p:attrNameLst>
                                          <p:attrName>ppt_y</p:attrName>
                                        </p:attrNameLst>
                                      </p:cBhvr>
                                      <p:tavLst>
                                        <p:tav tm="0">
                                          <p:val>
                                            <p:strVal val="#ppt_y+.1"/>
                                          </p:val>
                                        </p:tav>
                                        <p:tav tm="100000">
                                          <p:val>
                                            <p:strVal val="#ppt_y"/>
                                          </p:val>
                                        </p:tav>
                                      </p:tavLst>
                                    </p:anim>
                                  </p:childTnLst>
                                </p:cTn>
                              </p:par>
                            </p:childTnLst>
                          </p:cTn>
                        </p:par>
                        <p:par>
                          <p:cTn id="100" fill="hold">
                            <p:stCondLst>
                              <p:cond delay="12000"/>
                            </p:stCondLst>
                            <p:childTnLst>
                              <p:par>
                                <p:cTn id="101" presetID="18" presetClass="entr" presetSubtype="3" fill="hold" grpId="0" nodeType="afterEffect">
                                  <p:stCondLst>
                                    <p:cond delay="0"/>
                                  </p:stCondLst>
                                  <p:childTnLst>
                                    <p:set>
                                      <p:cBhvr>
                                        <p:cTn id="102" dur="1" fill="hold">
                                          <p:stCondLst>
                                            <p:cond delay="0"/>
                                          </p:stCondLst>
                                        </p:cTn>
                                        <p:tgtEl>
                                          <p:spTgt spid="40"/>
                                        </p:tgtEl>
                                        <p:attrNameLst>
                                          <p:attrName>style.visibility</p:attrName>
                                        </p:attrNameLst>
                                      </p:cBhvr>
                                      <p:to>
                                        <p:strVal val="visible"/>
                                      </p:to>
                                    </p:set>
                                    <p:animEffect transition="in" filter="strips(upRight)">
                                      <p:cBhvr>
                                        <p:cTn id="103"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49" grpId="0" animBg="1"/>
      <p:bldP spid="40" grpId="0" animBg="1"/>
      <p:bldP spid="8" grpId="0" animBg="1"/>
      <p:bldP spid="39" grpId="0" animBg="1"/>
      <p:bldP spid="47" grpId="0"/>
      <p:bldP spid="48" grpId="0"/>
      <p:bldP spid="76" grpId="0"/>
      <p:bldP spid="77" grpId="0"/>
      <p:bldP spid="78" grpId="0"/>
      <p:bldP spid="79" grpId="0"/>
      <p:bldP spid="8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1330</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2017-11-05T21:22:07Z</dcterms:modified>
</cp:coreProperties>
</file>