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79081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381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381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1" name="Text Placeholder 3"/>
          <p:cNvSpPr txBox="1">
            <a:spLocks/>
          </p:cNvSpPr>
          <p:nvPr/>
        </p:nvSpPr>
        <p:spPr>
          <a:xfrm>
            <a:off x="2645489" y="740675"/>
            <a:ext cx="820738"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rgbClr val="5C9AD3"/>
                </a:solidFill>
                <a:latin typeface="Lato" panose="020F0502020204030203"/>
              </a:rPr>
              <a:t>60%</a:t>
            </a:r>
          </a:p>
        </p:txBody>
      </p:sp>
      <p:sp>
        <p:nvSpPr>
          <p:cNvPr id="62" name="Text Placeholder 3"/>
          <p:cNvSpPr txBox="1">
            <a:spLocks/>
          </p:cNvSpPr>
          <p:nvPr/>
        </p:nvSpPr>
        <p:spPr>
          <a:xfrm>
            <a:off x="1179136" y="3044921"/>
            <a:ext cx="1096454" cy="656655"/>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267" dirty="0">
                <a:solidFill>
                  <a:srgbClr val="FE4A1E"/>
                </a:solidFill>
                <a:latin typeface="Lato" panose="020F0502020204030203"/>
              </a:rPr>
              <a:t>90%</a:t>
            </a:r>
          </a:p>
        </p:txBody>
      </p:sp>
      <p:sp>
        <p:nvSpPr>
          <p:cNvPr id="63" name="Text Placeholder 3"/>
          <p:cNvSpPr txBox="1">
            <a:spLocks/>
          </p:cNvSpPr>
          <p:nvPr/>
        </p:nvSpPr>
        <p:spPr>
          <a:xfrm>
            <a:off x="1495979" y="5579630"/>
            <a:ext cx="686085" cy="41043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rgbClr val="44546B"/>
                </a:solidFill>
                <a:latin typeface="Lato" panose="020F0502020204030203"/>
              </a:rPr>
              <a:t>50%</a:t>
            </a:r>
          </a:p>
        </p:txBody>
      </p:sp>
      <p:grpSp>
        <p:nvGrpSpPr>
          <p:cNvPr id="35" name="Group 25"/>
          <p:cNvGrpSpPr/>
          <p:nvPr/>
        </p:nvGrpSpPr>
        <p:grpSpPr>
          <a:xfrm>
            <a:off x="4961339" y="3778924"/>
            <a:ext cx="2103967" cy="1007533"/>
            <a:chOff x="1860550" y="2282826"/>
            <a:chExt cx="1577975" cy="755650"/>
          </a:xfrm>
          <a:solidFill>
            <a:srgbClr val="FE4A1E"/>
          </a:solidFill>
        </p:grpSpPr>
        <p:sp>
          <p:nvSpPr>
            <p:cNvPr id="36" name="Freeform 5"/>
            <p:cNvSpPr>
              <a:spLocks noEditPoints="1"/>
            </p:cNvSpPr>
            <p:nvPr/>
          </p:nvSpPr>
          <p:spPr bwMode="auto">
            <a:xfrm>
              <a:off x="1860550" y="2282826"/>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
            <p:cNvSpPr>
              <a:spLocks/>
            </p:cNvSpPr>
            <p:nvPr/>
          </p:nvSpPr>
          <p:spPr bwMode="auto">
            <a:xfrm>
              <a:off x="2101850" y="2411413"/>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D622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
            <p:cNvSpPr>
              <a:spLocks/>
            </p:cNvSpPr>
            <p:nvPr/>
          </p:nvSpPr>
          <p:spPr bwMode="auto">
            <a:xfrm>
              <a:off x="1860550" y="2552701"/>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D622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63"/>
          <p:cNvGrpSpPr/>
          <p:nvPr/>
        </p:nvGrpSpPr>
        <p:grpSpPr>
          <a:xfrm>
            <a:off x="7138731" y="2076196"/>
            <a:ext cx="2103967" cy="1007533"/>
            <a:chOff x="3247039" y="1681164"/>
            <a:chExt cx="1577975" cy="755650"/>
          </a:xfrm>
          <a:solidFill>
            <a:srgbClr val="5C9AD3"/>
          </a:solidFill>
        </p:grpSpPr>
        <p:sp>
          <p:nvSpPr>
            <p:cNvPr id="41" name="Freeform 5"/>
            <p:cNvSpPr>
              <a:spLocks noEditPoints="1"/>
            </p:cNvSpPr>
            <p:nvPr/>
          </p:nvSpPr>
          <p:spPr bwMode="auto">
            <a:xfrm>
              <a:off x="3247039"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
            <p:cNvSpPr>
              <a:spLocks/>
            </p:cNvSpPr>
            <p:nvPr/>
          </p:nvSpPr>
          <p:spPr bwMode="auto">
            <a:xfrm>
              <a:off x="3488339"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3472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
            <p:cNvSpPr>
              <a:spLocks/>
            </p:cNvSpPr>
            <p:nvPr/>
          </p:nvSpPr>
          <p:spPr bwMode="auto">
            <a:xfrm>
              <a:off x="3247039"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3472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53"/>
          <p:cNvGrpSpPr/>
          <p:nvPr/>
        </p:nvGrpSpPr>
        <p:grpSpPr>
          <a:xfrm>
            <a:off x="9316125" y="3778924"/>
            <a:ext cx="2103967" cy="1007533"/>
            <a:chOff x="5320891" y="1681164"/>
            <a:chExt cx="1577975" cy="755650"/>
          </a:xfrm>
          <a:solidFill>
            <a:srgbClr val="44546B"/>
          </a:solidFill>
        </p:grpSpPr>
        <p:sp>
          <p:nvSpPr>
            <p:cNvPr id="45" name="Freeform 5"/>
            <p:cNvSpPr>
              <a:spLocks noEditPoints="1"/>
            </p:cNvSpPr>
            <p:nvPr/>
          </p:nvSpPr>
          <p:spPr bwMode="auto">
            <a:xfrm>
              <a:off x="5320891"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
            <p:cNvSpPr>
              <a:spLocks/>
            </p:cNvSpPr>
            <p:nvPr/>
          </p:nvSpPr>
          <p:spPr bwMode="auto">
            <a:xfrm>
              <a:off x="5562191"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
            <p:cNvSpPr>
              <a:spLocks/>
            </p:cNvSpPr>
            <p:nvPr/>
          </p:nvSpPr>
          <p:spPr bwMode="auto">
            <a:xfrm>
              <a:off x="5320891"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279"/>
          <p:cNvGrpSpPr/>
          <p:nvPr/>
        </p:nvGrpSpPr>
        <p:grpSpPr>
          <a:xfrm>
            <a:off x="9847036" y="2969570"/>
            <a:ext cx="1042145" cy="1042140"/>
            <a:chOff x="846989" y="1401020"/>
            <a:chExt cx="877416" cy="877416"/>
          </a:xfrm>
          <a:effectLst/>
        </p:grpSpPr>
        <p:sp>
          <p:nvSpPr>
            <p:cNvPr id="49" name="Teardrop 48"/>
            <p:cNvSpPr/>
            <p:nvPr/>
          </p:nvSpPr>
          <p:spPr>
            <a:xfrm rot="8100000">
              <a:off x="846989" y="1401020"/>
              <a:ext cx="877416" cy="877416"/>
            </a:xfrm>
            <a:prstGeom prst="teardrop">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0" name="Oval 4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solidFill>
                  <a:latin typeface="Lato" panose="020F0502020204030203"/>
                </a:rPr>
                <a:t>50%</a:t>
              </a:r>
            </a:p>
          </p:txBody>
        </p:sp>
      </p:grpSp>
      <p:grpSp>
        <p:nvGrpSpPr>
          <p:cNvPr id="51" name="Group 279"/>
          <p:cNvGrpSpPr/>
          <p:nvPr/>
        </p:nvGrpSpPr>
        <p:grpSpPr>
          <a:xfrm>
            <a:off x="5492250" y="2971624"/>
            <a:ext cx="1042145" cy="1042140"/>
            <a:chOff x="846989" y="1401020"/>
            <a:chExt cx="877416" cy="877416"/>
          </a:xfrm>
          <a:effectLst/>
        </p:grpSpPr>
        <p:sp>
          <p:nvSpPr>
            <p:cNvPr id="53" name="Teardrop 52"/>
            <p:cNvSpPr/>
            <p:nvPr/>
          </p:nvSpPr>
          <p:spPr>
            <a:xfrm rot="8100000">
              <a:off x="846989" y="1401020"/>
              <a:ext cx="877416" cy="877416"/>
            </a:xfrm>
            <a:prstGeom prst="teardrop">
              <a:avLst/>
            </a:pr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5" name="Oval 5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solidFill>
                  <a:latin typeface="Lato" panose="020F0502020204030203"/>
                </a:rPr>
                <a:t>90%</a:t>
              </a:r>
            </a:p>
          </p:txBody>
        </p:sp>
      </p:grpSp>
      <p:grpSp>
        <p:nvGrpSpPr>
          <p:cNvPr id="57" name="Group 279"/>
          <p:cNvGrpSpPr/>
          <p:nvPr/>
        </p:nvGrpSpPr>
        <p:grpSpPr>
          <a:xfrm>
            <a:off x="7669642" y="1256037"/>
            <a:ext cx="1042145" cy="1042140"/>
            <a:chOff x="846989" y="1401020"/>
            <a:chExt cx="877416" cy="877416"/>
          </a:xfrm>
          <a:effectLst/>
        </p:grpSpPr>
        <p:sp>
          <p:nvSpPr>
            <p:cNvPr id="58" name="Teardrop 57"/>
            <p:cNvSpPr/>
            <p:nvPr/>
          </p:nvSpPr>
          <p:spPr>
            <a:xfrm rot="8100000">
              <a:off x="846989" y="1401020"/>
              <a:ext cx="877416" cy="877416"/>
            </a:xfrm>
            <a:prstGeom prst="teardrop">
              <a:avLst/>
            </a:pr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9" name="Oval 5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solidFill>
                  <a:latin typeface="Lato" panose="020F0502020204030203"/>
                </a:rPr>
                <a:t>60%</a:t>
              </a:r>
            </a:p>
          </p:txBody>
        </p:sp>
      </p:gr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68" name="TextBox 67"/>
          <p:cNvSpPr txBox="1"/>
          <p:nvPr/>
        </p:nvSpPr>
        <p:spPr>
          <a:xfrm>
            <a:off x="7124335" y="3272113"/>
            <a:ext cx="2194560" cy="1409617"/>
          </a:xfrm>
          <a:prstGeom prst="rect">
            <a:avLst/>
          </a:prstGeom>
          <a:noFill/>
        </p:spPr>
        <p:txBody>
          <a:bodyPr wrap="square" rtlCol="0">
            <a:spAutoFit/>
          </a:bodyPr>
          <a:lstStyle/>
          <a:p>
            <a:pPr algn="ctr" defTabSz="1219170">
              <a:spcBef>
                <a:spcPct val="20000"/>
              </a:spcBef>
              <a:defRPr/>
            </a:pPr>
            <a:r>
              <a:rPr lang="en-US" b="1" dirty="0">
                <a:solidFill>
                  <a:srgbClr val="5C9AD3"/>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4907674" y="4965187"/>
            <a:ext cx="2194560" cy="1409617"/>
          </a:xfrm>
          <a:prstGeom prst="rect">
            <a:avLst/>
          </a:prstGeom>
          <a:noFill/>
        </p:spPr>
        <p:txBody>
          <a:bodyPr wrap="square" rtlCol="0">
            <a:spAutoFit/>
          </a:bodyPr>
          <a:lstStyle/>
          <a:p>
            <a:pPr algn="ctr" defTabSz="1219170">
              <a:spcBef>
                <a:spcPct val="20000"/>
              </a:spcBef>
              <a:defRPr/>
            </a:pPr>
            <a:r>
              <a:rPr lang="en-US" b="1" dirty="0">
                <a:solidFill>
                  <a:srgbClr val="FE4A1E"/>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9278801" y="4965186"/>
            <a:ext cx="2194560" cy="1409617"/>
          </a:xfrm>
          <a:prstGeom prst="rect">
            <a:avLst/>
          </a:prstGeom>
          <a:noFill/>
        </p:spPr>
        <p:txBody>
          <a:bodyPr wrap="square" rtlCol="0">
            <a:spAutoFit/>
          </a:bodyPr>
          <a:lstStyle/>
          <a:p>
            <a:pPr algn="ctr" defTabSz="1219170">
              <a:spcBef>
                <a:spcPct val="20000"/>
              </a:spcBef>
              <a:defRPr/>
            </a:pPr>
            <a:r>
              <a:rPr lang="en-US" b="1" dirty="0">
                <a:solidFill>
                  <a:srgbClr val="44546B"/>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9" name="Picture 38">
            <a:hlinkClick r:id="rId5"/>
            <a:extLst>
              <a:ext uri="{FF2B5EF4-FFF2-40B4-BE49-F238E27FC236}">
                <a16:creationId xmlns:a16="http://schemas.microsoft.com/office/drawing/2014/main" id="{70BCC28B-788F-4007-93A1-A71515D67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62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53"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p:cTn id="16" dur="500" fill="hold"/>
                                        <p:tgtEl>
                                          <p:spTgt spid="62"/>
                                        </p:tgtEl>
                                        <p:attrNameLst>
                                          <p:attrName>ppt_w</p:attrName>
                                        </p:attrNameLst>
                                      </p:cBhvr>
                                      <p:tavLst>
                                        <p:tav tm="0">
                                          <p:val>
                                            <p:fltVal val="0"/>
                                          </p:val>
                                        </p:tav>
                                        <p:tav tm="100000">
                                          <p:val>
                                            <p:strVal val="#ppt_w"/>
                                          </p:val>
                                        </p:tav>
                                      </p:tavLst>
                                    </p:anim>
                                    <p:anim calcmode="lin" valueType="num">
                                      <p:cBhvr>
                                        <p:cTn id="17" dur="500" fill="hold"/>
                                        <p:tgtEl>
                                          <p:spTgt spid="62"/>
                                        </p:tgtEl>
                                        <p:attrNameLst>
                                          <p:attrName>ppt_h</p:attrName>
                                        </p:attrNameLst>
                                      </p:cBhvr>
                                      <p:tavLst>
                                        <p:tav tm="0">
                                          <p:val>
                                            <p:fltVal val="0"/>
                                          </p:val>
                                        </p:tav>
                                        <p:tav tm="100000">
                                          <p:val>
                                            <p:strVal val="#ppt_h"/>
                                          </p:val>
                                        </p:tav>
                                      </p:tavLst>
                                    </p:anim>
                                    <p:animEffect transition="in" filter="fade">
                                      <p:cBhvr>
                                        <p:cTn id="18" dur="500"/>
                                        <p:tgtEl>
                                          <p:spTgt spid="62"/>
                                        </p:tgtEl>
                                      </p:cBhvr>
                                    </p:animEffect>
                                  </p:childTnLst>
                                </p:cTn>
                              </p:par>
                            </p:childTnLst>
                          </p:cTn>
                        </p:par>
                        <p:par>
                          <p:cTn id="19" fill="hold">
                            <p:stCondLst>
                              <p:cond delay="1250"/>
                            </p:stCondLst>
                            <p:childTnLst>
                              <p:par>
                                <p:cTn id="20" presetID="53"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p:cTn id="22" dur="500" fill="hold"/>
                                        <p:tgtEl>
                                          <p:spTgt spid="52"/>
                                        </p:tgtEl>
                                        <p:attrNameLst>
                                          <p:attrName>ppt_w</p:attrName>
                                        </p:attrNameLst>
                                      </p:cBhvr>
                                      <p:tavLst>
                                        <p:tav tm="0">
                                          <p:val>
                                            <p:fltVal val="0"/>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animEffect transition="in" filter="fade">
                                      <p:cBhvr>
                                        <p:cTn id="24" dur="500"/>
                                        <p:tgtEl>
                                          <p:spTgt spid="5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childTnLst>
                          </p:cTn>
                        </p:par>
                        <p:par>
                          <p:cTn id="30" fill="hold">
                            <p:stCondLst>
                              <p:cond delay="17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2250"/>
                            </p:stCondLst>
                            <p:childTnLst>
                              <p:par>
                                <p:cTn id="42" presetID="2" presetClass="entr" presetSubtype="4" accel="50000" decel="5000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ppt_x"/>
                                          </p:val>
                                        </p:tav>
                                        <p:tav tm="100000">
                                          <p:val>
                                            <p:strVal val="#ppt_x"/>
                                          </p:val>
                                        </p:tav>
                                      </p:tavLst>
                                    </p:anim>
                                    <p:anim calcmode="lin" valueType="num">
                                      <p:cBhvr additive="base">
                                        <p:cTn id="45" dur="500" fill="hold"/>
                                        <p:tgtEl>
                                          <p:spTgt spid="35"/>
                                        </p:tgtEl>
                                        <p:attrNameLst>
                                          <p:attrName>ppt_y</p:attrName>
                                        </p:attrNameLst>
                                      </p:cBhvr>
                                      <p:tavLst>
                                        <p:tav tm="0">
                                          <p:val>
                                            <p:strVal val="1+#ppt_h/2"/>
                                          </p:val>
                                        </p:tav>
                                        <p:tav tm="100000">
                                          <p:val>
                                            <p:strVal val="#ppt_y"/>
                                          </p:val>
                                        </p:tav>
                                      </p:tavLst>
                                    </p:anim>
                                  </p:childTnLst>
                                </p:cTn>
                              </p:par>
                            </p:childTnLst>
                          </p:cTn>
                        </p:par>
                        <p:par>
                          <p:cTn id="46" fill="hold">
                            <p:stCondLst>
                              <p:cond delay="2750"/>
                            </p:stCondLst>
                            <p:childTnLst>
                              <p:par>
                                <p:cTn id="47" presetID="2" presetClass="entr" presetSubtype="1" accel="50000" decel="50000" fill="hold" nodeType="after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500" fill="hold"/>
                                        <p:tgtEl>
                                          <p:spTgt spid="51"/>
                                        </p:tgtEl>
                                        <p:attrNameLst>
                                          <p:attrName>ppt_x</p:attrName>
                                        </p:attrNameLst>
                                      </p:cBhvr>
                                      <p:tavLst>
                                        <p:tav tm="0">
                                          <p:val>
                                            <p:strVal val="#ppt_x"/>
                                          </p:val>
                                        </p:tav>
                                        <p:tav tm="100000">
                                          <p:val>
                                            <p:strVal val="#ppt_x"/>
                                          </p:val>
                                        </p:tav>
                                      </p:tavLst>
                                    </p:anim>
                                    <p:anim calcmode="lin" valueType="num">
                                      <p:cBhvr additive="base">
                                        <p:cTn id="50" dur="500" fill="hold"/>
                                        <p:tgtEl>
                                          <p:spTgt spid="51"/>
                                        </p:tgtEl>
                                        <p:attrNameLst>
                                          <p:attrName>ppt_y</p:attrName>
                                        </p:attrNameLst>
                                      </p:cBhvr>
                                      <p:tavLst>
                                        <p:tav tm="0">
                                          <p:val>
                                            <p:strVal val="0-#ppt_h/2"/>
                                          </p:val>
                                        </p:tav>
                                        <p:tav tm="100000">
                                          <p:val>
                                            <p:strVal val="#ppt_y"/>
                                          </p:val>
                                        </p:tav>
                                      </p:tavLst>
                                    </p:anim>
                                  </p:childTnLst>
                                </p:cTn>
                              </p:par>
                            </p:childTnLst>
                          </p:cTn>
                        </p:par>
                        <p:par>
                          <p:cTn id="51" fill="hold">
                            <p:stCondLst>
                              <p:cond delay="3250"/>
                            </p:stCondLst>
                            <p:childTnLst>
                              <p:par>
                                <p:cTn id="52" presetID="37"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900" decel="100000" fill="hold"/>
                                        <p:tgtEl>
                                          <p:spTgt spid="7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58" fill="hold">
                            <p:stCondLst>
                              <p:cond delay="4250"/>
                            </p:stCondLst>
                            <p:childTnLst>
                              <p:par>
                                <p:cTn id="59" presetID="2" presetClass="entr" presetSubtype="4" accel="50000" decel="50000"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1" accel="50000" decel="50000" fill="hold"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ppt_x"/>
                                          </p:val>
                                        </p:tav>
                                        <p:tav tm="100000">
                                          <p:val>
                                            <p:strVal val="#ppt_x"/>
                                          </p:val>
                                        </p:tav>
                                      </p:tavLst>
                                    </p:anim>
                                    <p:anim calcmode="lin" valueType="num">
                                      <p:cBhvr additive="base">
                                        <p:cTn id="67" dur="500" fill="hold"/>
                                        <p:tgtEl>
                                          <p:spTgt spid="57"/>
                                        </p:tgtEl>
                                        <p:attrNameLst>
                                          <p:attrName>ppt_y</p:attrName>
                                        </p:attrNameLst>
                                      </p:cBhvr>
                                      <p:tavLst>
                                        <p:tav tm="0">
                                          <p:val>
                                            <p:strVal val="0-#ppt_h/2"/>
                                          </p:val>
                                        </p:tav>
                                        <p:tav tm="100000">
                                          <p:val>
                                            <p:strVal val="#ppt_y"/>
                                          </p:val>
                                        </p:tav>
                                      </p:tavLst>
                                    </p:anim>
                                  </p:childTnLst>
                                </p:cTn>
                              </p:par>
                            </p:childTnLst>
                          </p:cTn>
                        </p:par>
                        <p:par>
                          <p:cTn id="68" fill="hold">
                            <p:stCondLst>
                              <p:cond delay="5250"/>
                            </p:stCondLst>
                            <p:childTnLst>
                              <p:par>
                                <p:cTn id="69" presetID="37" presetClass="entr" presetSubtype="0"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fade">
                                      <p:cBhvr>
                                        <p:cTn id="71" dur="1000"/>
                                        <p:tgtEl>
                                          <p:spTgt spid="68"/>
                                        </p:tgtEl>
                                      </p:cBhvr>
                                    </p:animEffect>
                                    <p:anim calcmode="lin" valueType="num">
                                      <p:cBhvr>
                                        <p:cTn id="72" dur="1000" fill="hold"/>
                                        <p:tgtEl>
                                          <p:spTgt spid="68"/>
                                        </p:tgtEl>
                                        <p:attrNameLst>
                                          <p:attrName>ppt_x</p:attrName>
                                        </p:attrNameLst>
                                      </p:cBhvr>
                                      <p:tavLst>
                                        <p:tav tm="0">
                                          <p:val>
                                            <p:strVal val="#ppt_x"/>
                                          </p:val>
                                        </p:tav>
                                        <p:tav tm="100000">
                                          <p:val>
                                            <p:strVal val="#ppt_x"/>
                                          </p:val>
                                        </p:tav>
                                      </p:tavLst>
                                    </p:anim>
                                    <p:anim calcmode="lin" valueType="num">
                                      <p:cBhvr>
                                        <p:cTn id="73" dur="900" decel="100000" fill="hold"/>
                                        <p:tgtEl>
                                          <p:spTgt spid="6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75" fill="hold">
                            <p:stCondLst>
                              <p:cond delay="6250"/>
                            </p:stCondLst>
                            <p:childTnLst>
                              <p:par>
                                <p:cTn id="76" presetID="2" presetClass="entr" presetSubtype="4" accel="50000" decel="50000"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ppt_x"/>
                                          </p:val>
                                        </p:tav>
                                        <p:tav tm="100000">
                                          <p:val>
                                            <p:strVal val="#ppt_x"/>
                                          </p:val>
                                        </p:tav>
                                      </p:tavLst>
                                    </p:anim>
                                    <p:anim calcmode="lin" valueType="num">
                                      <p:cBhvr additive="base">
                                        <p:cTn id="79" dur="500" fill="hold"/>
                                        <p:tgtEl>
                                          <p:spTgt spid="44"/>
                                        </p:tgtEl>
                                        <p:attrNameLst>
                                          <p:attrName>ppt_y</p:attrName>
                                        </p:attrNameLst>
                                      </p:cBhvr>
                                      <p:tavLst>
                                        <p:tav tm="0">
                                          <p:val>
                                            <p:strVal val="1+#ppt_h/2"/>
                                          </p:val>
                                        </p:tav>
                                        <p:tav tm="100000">
                                          <p:val>
                                            <p:strVal val="#ppt_y"/>
                                          </p:val>
                                        </p:tav>
                                      </p:tavLst>
                                    </p:anim>
                                  </p:childTnLst>
                                </p:cTn>
                              </p:par>
                            </p:childTnLst>
                          </p:cTn>
                        </p:par>
                        <p:par>
                          <p:cTn id="80" fill="hold">
                            <p:stCondLst>
                              <p:cond delay="6750"/>
                            </p:stCondLst>
                            <p:childTnLst>
                              <p:par>
                                <p:cTn id="81" presetID="2" presetClass="entr" presetSubtype="1" accel="50000" decel="50000" fill="hold" nodeType="afterEffect">
                                  <p:stCondLst>
                                    <p:cond delay="0"/>
                                  </p:stCondLst>
                                  <p:childTnLst>
                                    <p:set>
                                      <p:cBhvr>
                                        <p:cTn id="82" dur="1" fill="hold">
                                          <p:stCondLst>
                                            <p:cond delay="0"/>
                                          </p:stCondLst>
                                        </p:cTn>
                                        <p:tgtEl>
                                          <p:spTgt spid="48"/>
                                        </p:tgtEl>
                                        <p:attrNameLst>
                                          <p:attrName>style.visibility</p:attrName>
                                        </p:attrNameLst>
                                      </p:cBhvr>
                                      <p:to>
                                        <p:strVal val="visible"/>
                                      </p:to>
                                    </p:set>
                                    <p:anim calcmode="lin" valueType="num">
                                      <p:cBhvr additive="base">
                                        <p:cTn id="83" dur="500" fill="hold"/>
                                        <p:tgtEl>
                                          <p:spTgt spid="48"/>
                                        </p:tgtEl>
                                        <p:attrNameLst>
                                          <p:attrName>ppt_x</p:attrName>
                                        </p:attrNameLst>
                                      </p:cBhvr>
                                      <p:tavLst>
                                        <p:tav tm="0">
                                          <p:val>
                                            <p:strVal val="#ppt_x"/>
                                          </p:val>
                                        </p:tav>
                                        <p:tav tm="100000">
                                          <p:val>
                                            <p:strVal val="#ppt_x"/>
                                          </p:val>
                                        </p:tav>
                                      </p:tavLst>
                                    </p:anim>
                                    <p:anim calcmode="lin" valueType="num">
                                      <p:cBhvr additive="base">
                                        <p:cTn id="84" dur="500" fill="hold"/>
                                        <p:tgtEl>
                                          <p:spTgt spid="48"/>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37" presetClass="entr" presetSubtype="0" fill="hold" grpId="0" nodeType="afterEffect">
                                  <p:stCondLst>
                                    <p:cond delay="0"/>
                                  </p:stCondLst>
                                  <p:childTnLst>
                                    <p:set>
                                      <p:cBhvr>
                                        <p:cTn id="87" dur="1" fill="hold">
                                          <p:stCondLst>
                                            <p:cond delay="0"/>
                                          </p:stCondLst>
                                        </p:cTn>
                                        <p:tgtEl>
                                          <p:spTgt spid="72"/>
                                        </p:tgtEl>
                                        <p:attrNameLst>
                                          <p:attrName>style.visibility</p:attrName>
                                        </p:attrNameLst>
                                      </p:cBhvr>
                                      <p:to>
                                        <p:strVal val="visible"/>
                                      </p:to>
                                    </p:set>
                                    <p:animEffect transition="in" filter="fade">
                                      <p:cBhvr>
                                        <p:cTn id="88" dur="1000"/>
                                        <p:tgtEl>
                                          <p:spTgt spid="72"/>
                                        </p:tgtEl>
                                      </p:cBhvr>
                                    </p:animEffect>
                                    <p:anim calcmode="lin" valueType="num">
                                      <p:cBhvr>
                                        <p:cTn id="89" dur="1000" fill="hold"/>
                                        <p:tgtEl>
                                          <p:spTgt spid="72"/>
                                        </p:tgtEl>
                                        <p:attrNameLst>
                                          <p:attrName>ppt_x</p:attrName>
                                        </p:attrNameLst>
                                      </p:cBhvr>
                                      <p:tavLst>
                                        <p:tav tm="0">
                                          <p:val>
                                            <p:strVal val="#ppt_x"/>
                                          </p:val>
                                        </p:tav>
                                        <p:tav tm="100000">
                                          <p:val>
                                            <p:strVal val="#ppt_x"/>
                                          </p:val>
                                        </p:tav>
                                      </p:tavLst>
                                    </p:anim>
                                    <p:anim calcmode="lin" valueType="num">
                                      <p:cBhvr>
                                        <p:cTn id="90" dur="900" decel="100000" fill="hold"/>
                                        <p:tgtEl>
                                          <p:spTgt spid="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61" grpId="0"/>
      <p:bldP spid="62" grpId="0"/>
      <p:bldP spid="63" grpId="0"/>
      <p:bldP spid="68" grpId="0"/>
      <p:bldP spid="70"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2017-11-05T21:21:03Z</dcterms:modified>
</cp:coreProperties>
</file>