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22824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3"/>
            <a:extLst>
              <a:ext uri="{FF2B5EF4-FFF2-40B4-BE49-F238E27FC236}">
                <a16:creationId xmlns:a16="http://schemas.microsoft.com/office/drawing/2014/main" id="{B4616D9B-C4BF-43C5-B371-767EA42A1A8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9333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2017-11-05T21:19:27Z</dcterms:modified>
</cp:coreProperties>
</file>