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5845156" cy="1230983"/>
            <a:chOff x="587022" y="976809"/>
            <a:chExt cx="5845156" cy="1230983"/>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3" y="1684572"/>
              <a:ext cx="5819495" cy="523220"/>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sp>
        <p:nvSpPr>
          <p:cNvPr id="2" name="Rectangle 1"/>
          <p:cNvSpPr/>
          <p:nvPr/>
        </p:nvSpPr>
        <p:spPr>
          <a:xfrm>
            <a:off x="1" y="1806222"/>
            <a:ext cx="12192000" cy="2664178"/>
          </a:xfrm>
          <a:prstGeom prst="rect">
            <a:avLst/>
          </a:prstGeom>
          <a:blipFill>
            <a:blip r:embed="rId2"/>
            <a:stretch>
              <a:fillRect/>
            </a:stretch>
          </a:blipFill>
          <a:ln w="9525">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654156" y="4196081"/>
            <a:ext cx="548640" cy="548640"/>
            <a:chOff x="8093534" y="1164886"/>
            <a:chExt cx="548640" cy="548640"/>
          </a:xfrm>
          <a:effectLst>
            <a:outerShdw blurRad="63500" sx="102000" sy="102000" algn="ctr" rotWithShape="0">
              <a:prstClr val="black">
                <a:alpha val="40000"/>
              </a:prstClr>
            </a:outerShdw>
          </a:effectLst>
        </p:grpSpPr>
        <p:sp>
          <p:nvSpPr>
            <p:cNvPr id="13" name="Oval 12"/>
            <p:cNvSpPr>
              <a:spLocks noChangeAspect="1"/>
            </p:cNvSpPr>
            <p:nvPr/>
          </p:nvSpPr>
          <p:spPr>
            <a:xfrm>
              <a:off x="8093534" y="1164886"/>
              <a:ext cx="548640" cy="548640"/>
            </a:xfrm>
            <a:prstGeom prst="ellipse">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15" name="Group 14"/>
          <p:cNvGrpSpPr/>
          <p:nvPr/>
        </p:nvGrpSpPr>
        <p:grpSpPr>
          <a:xfrm>
            <a:off x="4616556" y="4196080"/>
            <a:ext cx="548640" cy="548640"/>
            <a:chOff x="8093534" y="3003318"/>
            <a:chExt cx="548640" cy="548640"/>
          </a:xfrm>
          <a:effectLst>
            <a:outerShdw blurRad="63500" sx="102000" sy="102000" algn="ctr" rotWithShape="0">
              <a:prstClr val="black">
                <a:alpha val="40000"/>
              </a:prstClr>
            </a:outerShdw>
          </a:effectLst>
        </p:grpSpPr>
        <p:sp>
          <p:nvSpPr>
            <p:cNvPr id="16" name="Oval 15"/>
            <p:cNvSpPr>
              <a:spLocks noChangeAspect="1"/>
            </p:cNvSpPr>
            <p:nvPr/>
          </p:nvSpPr>
          <p:spPr>
            <a:xfrm>
              <a:off x="8093534" y="3003318"/>
              <a:ext cx="548640" cy="548640"/>
            </a:xfrm>
            <a:prstGeom prst="ellipse">
              <a:avLst/>
            </a:prstGeom>
            <a:solidFill>
              <a:srgbClr val="85C40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18" name="Group 17"/>
          <p:cNvGrpSpPr/>
          <p:nvPr/>
        </p:nvGrpSpPr>
        <p:grpSpPr>
          <a:xfrm>
            <a:off x="8578956" y="4196079"/>
            <a:ext cx="548640" cy="548640"/>
            <a:chOff x="8093534" y="4841750"/>
            <a:chExt cx="548640" cy="548640"/>
          </a:xfrm>
          <a:effectLst>
            <a:outerShdw blurRad="63500" sx="102000" sy="102000" algn="ctr" rotWithShape="0">
              <a:prstClr val="black">
                <a:alpha val="40000"/>
              </a:prstClr>
            </a:outerShdw>
          </a:effectLst>
        </p:grpSpPr>
        <p:sp>
          <p:nvSpPr>
            <p:cNvPr id="19" name="Oval 18"/>
            <p:cNvSpPr>
              <a:spLocks noChangeAspect="1"/>
            </p:cNvSpPr>
            <p:nvPr/>
          </p:nvSpPr>
          <p:spPr>
            <a:xfrm>
              <a:off x="8093534" y="4841750"/>
              <a:ext cx="548640" cy="548640"/>
            </a:xfrm>
            <a:prstGeom prst="ellipse">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grpSp>
        <p:nvGrpSpPr>
          <p:cNvPr id="21" name="Group 16"/>
          <p:cNvGrpSpPr/>
          <p:nvPr/>
        </p:nvGrpSpPr>
        <p:grpSpPr>
          <a:xfrm>
            <a:off x="654156" y="4898786"/>
            <a:ext cx="3219835" cy="902575"/>
            <a:chOff x="5638261" y="1538568"/>
            <a:chExt cx="2736935" cy="676932"/>
          </a:xfrm>
        </p:grpSpPr>
        <p:sp>
          <p:nvSpPr>
            <p:cNvPr id="22" name="TextBox 21"/>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56595E"/>
                  </a:solidFill>
                  <a:latin typeface="Candara" panose="020E0502030303020204" pitchFamily="34" charset="0"/>
                </a:rPr>
                <a:t>Title Goes Here</a:t>
              </a:r>
            </a:p>
          </p:txBody>
        </p:sp>
        <p:sp>
          <p:nvSpPr>
            <p:cNvPr id="23" name="TextBox 22"/>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24" name="Group 16"/>
          <p:cNvGrpSpPr/>
          <p:nvPr/>
        </p:nvGrpSpPr>
        <p:grpSpPr>
          <a:xfrm>
            <a:off x="4616556" y="4898785"/>
            <a:ext cx="3219835" cy="902575"/>
            <a:chOff x="5638261" y="1538568"/>
            <a:chExt cx="2736935" cy="676932"/>
          </a:xfrm>
        </p:grpSpPr>
        <p:sp>
          <p:nvSpPr>
            <p:cNvPr id="25" name="TextBox 24"/>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56595E"/>
                  </a:solidFill>
                  <a:latin typeface="Candara" panose="020E0502030303020204" pitchFamily="34" charset="0"/>
                </a:rPr>
                <a:t>Title Goes Here</a:t>
              </a:r>
            </a:p>
          </p:txBody>
        </p:sp>
        <p:sp>
          <p:nvSpPr>
            <p:cNvPr id="26" name="TextBox 25"/>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27" name="Group 16"/>
          <p:cNvGrpSpPr/>
          <p:nvPr/>
        </p:nvGrpSpPr>
        <p:grpSpPr>
          <a:xfrm>
            <a:off x="8578955" y="4898785"/>
            <a:ext cx="3219835" cy="902575"/>
            <a:chOff x="5638261" y="1538568"/>
            <a:chExt cx="2736935" cy="676932"/>
          </a:xfrm>
        </p:grpSpPr>
        <p:sp>
          <p:nvSpPr>
            <p:cNvPr id="28" name="TextBox 27"/>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56595E"/>
                  </a:solidFill>
                  <a:latin typeface="Candara" panose="020E0502030303020204" pitchFamily="34" charset="0"/>
                </a:rPr>
                <a:t>Title Goes Here</a:t>
              </a:r>
            </a:p>
          </p:txBody>
        </p:sp>
        <p:sp>
          <p:nvSpPr>
            <p:cNvPr id="29" name="TextBox 28"/>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pic>
        <p:nvPicPr>
          <p:cNvPr id="30" name="Picture 29">
            <a:hlinkClick r:id="rId3"/>
            <a:extLst>
              <a:ext uri="{FF2B5EF4-FFF2-40B4-BE49-F238E27FC236}">
                <a16:creationId xmlns:a16="http://schemas.microsoft.com/office/drawing/2014/main" id="{540E712E-1ECA-4F4F-B892-7981A35D60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446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52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 calcmode="lin" valueType="num">
                                      <p:cBhvr>
                                        <p:cTn id="20" dur="500" fill="hold"/>
                                        <p:tgtEl>
                                          <p:spTgt spid="12"/>
                                        </p:tgtEl>
                                        <p:attrNameLst>
                                          <p:attrName>ppt_x</p:attrName>
                                        </p:attrNameLst>
                                      </p:cBhvr>
                                      <p:tavLst>
                                        <p:tav tm="0">
                                          <p:val>
                                            <p:fltVal val="0.5"/>
                                          </p:val>
                                        </p:tav>
                                        <p:tav tm="100000">
                                          <p:val>
                                            <p:strVal val="#ppt_x"/>
                                          </p:val>
                                        </p:tav>
                                      </p:tavLst>
                                    </p:anim>
                                    <p:anim calcmode="lin" valueType="num">
                                      <p:cBhvr>
                                        <p:cTn id="21" dur="500" fill="hold"/>
                                        <p:tgtEl>
                                          <p:spTgt spid="12"/>
                                        </p:tgtEl>
                                        <p:attrNameLst>
                                          <p:attrName>ppt_y</p:attrName>
                                        </p:attrNameLst>
                                      </p:cBhvr>
                                      <p:tavLst>
                                        <p:tav tm="0">
                                          <p:val>
                                            <p:fltVal val="0.5"/>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23" presetClass="entr" presetSubtype="528"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 calcmode="lin" valueType="num">
                                      <p:cBhvr>
                                        <p:cTn id="33" dur="500" fill="hold"/>
                                        <p:tgtEl>
                                          <p:spTgt spid="15"/>
                                        </p:tgtEl>
                                        <p:attrNameLst>
                                          <p:attrName>ppt_x</p:attrName>
                                        </p:attrNameLst>
                                      </p:cBhvr>
                                      <p:tavLst>
                                        <p:tav tm="0">
                                          <p:val>
                                            <p:fltVal val="0.5"/>
                                          </p:val>
                                        </p:tav>
                                        <p:tav tm="100000">
                                          <p:val>
                                            <p:strVal val="#ppt_x"/>
                                          </p:val>
                                        </p:tav>
                                      </p:tavLst>
                                    </p:anim>
                                    <p:anim calcmode="lin" valueType="num">
                                      <p:cBhvr>
                                        <p:cTn id="34" dur="500" fill="hold"/>
                                        <p:tgtEl>
                                          <p:spTgt spid="15"/>
                                        </p:tgtEl>
                                        <p:attrNameLst>
                                          <p:attrName>ppt_y</p:attrName>
                                        </p:attrNameLst>
                                      </p:cBhvr>
                                      <p:tavLst>
                                        <p:tav tm="0">
                                          <p:val>
                                            <p:fltVal val="0.5"/>
                                          </p:val>
                                        </p:tav>
                                        <p:tav tm="100000">
                                          <p:val>
                                            <p:strVal val="#ppt_y"/>
                                          </p:val>
                                        </p:tav>
                                      </p:tavLst>
                                    </p:anim>
                                  </p:childTnLst>
                                </p:cTn>
                              </p:par>
                            </p:childTnLst>
                          </p:cTn>
                        </p:par>
                        <p:par>
                          <p:cTn id="35" fill="hold">
                            <p:stCondLst>
                              <p:cond delay="3750"/>
                            </p:stCondLst>
                            <p:childTnLst>
                              <p:par>
                                <p:cTn id="36" presetID="42" presetClass="entr" presetSubtype="0"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3" presetClass="entr" presetSubtype="52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 calcmode="lin" valueType="num">
                                      <p:cBhvr>
                                        <p:cTn id="46" dur="500" fill="hold"/>
                                        <p:tgtEl>
                                          <p:spTgt spid="18"/>
                                        </p:tgtEl>
                                        <p:attrNameLst>
                                          <p:attrName>ppt_x</p:attrName>
                                        </p:attrNameLst>
                                      </p:cBhvr>
                                      <p:tavLst>
                                        <p:tav tm="0">
                                          <p:val>
                                            <p:fltVal val="0.5"/>
                                          </p:val>
                                        </p:tav>
                                        <p:tav tm="100000">
                                          <p:val>
                                            <p:strVal val="#ppt_x"/>
                                          </p:val>
                                        </p:tav>
                                      </p:tavLst>
                                    </p:anim>
                                    <p:anim calcmode="lin" valueType="num">
                                      <p:cBhvr>
                                        <p:cTn id="47" dur="500" fill="hold"/>
                                        <p:tgtEl>
                                          <p:spTgt spid="18"/>
                                        </p:tgtEl>
                                        <p:attrNameLst>
                                          <p:attrName>ppt_y</p:attrName>
                                        </p:attrNameLst>
                                      </p:cBhvr>
                                      <p:tavLst>
                                        <p:tav tm="0">
                                          <p:val>
                                            <p:fltVal val="0.5"/>
                                          </p:val>
                                        </p:tav>
                                        <p:tav tm="100000">
                                          <p:val>
                                            <p:strVal val="#ppt_y"/>
                                          </p:val>
                                        </p:tav>
                                      </p:tavLst>
                                    </p:anim>
                                  </p:childTnLst>
                                </p:cTn>
                              </p:par>
                            </p:childTnLst>
                          </p:cTn>
                        </p:par>
                        <p:par>
                          <p:cTn id="48" fill="hold">
                            <p:stCondLst>
                              <p:cond delay="5250"/>
                            </p:stCondLst>
                            <p:childTnLst>
                              <p:par>
                                <p:cTn id="49" presetID="42" presetClass="entr" presetSubtype="0"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1275</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2017-10-05T18:49:53Z</dcterms:modified>
</cp:coreProperties>
</file>