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Rectangle 80"/>
          <p:cNvSpPr/>
          <p:nvPr/>
        </p:nvSpPr>
        <p:spPr>
          <a:xfrm>
            <a:off x="1414000" y="2320123"/>
            <a:ext cx="1044012" cy="344900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1" name="Rectangle 81"/>
          <p:cNvSpPr/>
          <p:nvPr/>
        </p:nvSpPr>
        <p:spPr>
          <a:xfrm>
            <a:off x="3524466" y="2320123"/>
            <a:ext cx="1044012" cy="344900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2" name="Rectangle 82"/>
          <p:cNvSpPr/>
          <p:nvPr/>
        </p:nvSpPr>
        <p:spPr>
          <a:xfrm>
            <a:off x="5634931" y="2320123"/>
            <a:ext cx="1044012" cy="344900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3" name="Rectangle 83"/>
          <p:cNvSpPr/>
          <p:nvPr/>
        </p:nvSpPr>
        <p:spPr>
          <a:xfrm>
            <a:off x="7745396" y="2320123"/>
            <a:ext cx="1044012" cy="344900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4" name="Rectangle 84"/>
          <p:cNvSpPr/>
          <p:nvPr/>
        </p:nvSpPr>
        <p:spPr>
          <a:xfrm>
            <a:off x="9861872" y="2317705"/>
            <a:ext cx="1044012" cy="344900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334" name="TextBox 333"/>
          <p:cNvSpPr txBox="1"/>
          <p:nvPr/>
        </p:nvSpPr>
        <p:spPr>
          <a:xfrm>
            <a:off x="1392656" y="5927339"/>
            <a:ext cx="1062790" cy="338554"/>
          </a:xfrm>
          <a:prstGeom prst="rect">
            <a:avLst/>
          </a:prstGeom>
          <a:noFill/>
        </p:spPr>
        <p:txBody>
          <a:bodyPr wrap="square" rtlCol="0">
            <a:spAutoFit/>
          </a:bodyPr>
          <a:lstStyle/>
          <a:p>
            <a:pPr algn="ctr"/>
            <a:r>
              <a:rPr lang="en-US" sz="1600" b="1" dirty="0">
                <a:solidFill>
                  <a:schemeClr val="bg2">
                    <a:lumMod val="25000"/>
                  </a:schemeClr>
                </a:solidFill>
                <a:latin typeface="Candara" panose="020E0502030303020204" pitchFamily="34" charset="0"/>
                <a:ea typeface="Roboto Light" panose="02000000000000000000" pitchFamily="2" charset="0"/>
              </a:rPr>
              <a:t>Mar</a:t>
            </a:r>
            <a:endParaRPr lang="ru-RU" sz="1600" b="1" dirty="0">
              <a:solidFill>
                <a:schemeClr val="bg2">
                  <a:lumMod val="25000"/>
                </a:schemeClr>
              </a:solidFill>
              <a:latin typeface="Candara" panose="020E0502030303020204" pitchFamily="34" charset="0"/>
              <a:ea typeface="Roboto Light" panose="02000000000000000000" pitchFamily="2" charset="0"/>
            </a:endParaRPr>
          </a:p>
        </p:txBody>
      </p:sp>
      <p:sp>
        <p:nvSpPr>
          <p:cNvPr id="335" name="TextBox 334"/>
          <p:cNvSpPr txBox="1"/>
          <p:nvPr/>
        </p:nvSpPr>
        <p:spPr>
          <a:xfrm>
            <a:off x="2446607" y="5927339"/>
            <a:ext cx="1062790" cy="338554"/>
          </a:xfrm>
          <a:prstGeom prst="rect">
            <a:avLst/>
          </a:prstGeom>
          <a:noFill/>
        </p:spPr>
        <p:txBody>
          <a:bodyPr wrap="square" rtlCol="0">
            <a:spAutoFit/>
          </a:bodyPr>
          <a:lstStyle/>
          <a:p>
            <a:pPr algn="ctr"/>
            <a:r>
              <a:rPr lang="en-US" sz="1600" b="1" dirty="0">
                <a:solidFill>
                  <a:schemeClr val="bg2">
                    <a:lumMod val="25000"/>
                  </a:schemeClr>
                </a:solidFill>
                <a:latin typeface="Candara" panose="020E0502030303020204" pitchFamily="34" charset="0"/>
                <a:ea typeface="Roboto Light" panose="02000000000000000000" pitchFamily="2" charset="0"/>
              </a:rPr>
              <a:t>Apr</a:t>
            </a:r>
            <a:endParaRPr lang="ru-RU" sz="1600" b="1" dirty="0">
              <a:solidFill>
                <a:schemeClr val="bg2">
                  <a:lumMod val="25000"/>
                </a:schemeClr>
              </a:solidFill>
              <a:latin typeface="Candara" panose="020E0502030303020204" pitchFamily="34" charset="0"/>
              <a:ea typeface="Roboto Light" panose="02000000000000000000" pitchFamily="2" charset="0"/>
            </a:endParaRPr>
          </a:p>
        </p:txBody>
      </p:sp>
      <p:sp>
        <p:nvSpPr>
          <p:cNvPr id="336" name="TextBox 335"/>
          <p:cNvSpPr txBox="1"/>
          <p:nvPr/>
        </p:nvSpPr>
        <p:spPr>
          <a:xfrm>
            <a:off x="3500557" y="5927339"/>
            <a:ext cx="1062790" cy="338554"/>
          </a:xfrm>
          <a:prstGeom prst="rect">
            <a:avLst/>
          </a:prstGeom>
          <a:noFill/>
        </p:spPr>
        <p:txBody>
          <a:bodyPr wrap="square" rtlCol="0">
            <a:spAutoFit/>
          </a:bodyPr>
          <a:lstStyle/>
          <a:p>
            <a:pPr algn="ctr"/>
            <a:r>
              <a:rPr lang="en-US" sz="1600" b="1" dirty="0">
                <a:solidFill>
                  <a:schemeClr val="bg2">
                    <a:lumMod val="25000"/>
                  </a:schemeClr>
                </a:solidFill>
                <a:latin typeface="Candara" panose="020E0502030303020204" pitchFamily="34" charset="0"/>
                <a:ea typeface="Roboto Light" panose="02000000000000000000" pitchFamily="2" charset="0"/>
              </a:rPr>
              <a:t>May</a:t>
            </a:r>
            <a:endParaRPr lang="ru-RU" sz="1600" b="1" dirty="0">
              <a:solidFill>
                <a:schemeClr val="bg2">
                  <a:lumMod val="25000"/>
                </a:schemeClr>
              </a:solidFill>
              <a:latin typeface="Candara" panose="020E0502030303020204" pitchFamily="34" charset="0"/>
              <a:ea typeface="Roboto Light" panose="02000000000000000000" pitchFamily="2" charset="0"/>
            </a:endParaRPr>
          </a:p>
        </p:txBody>
      </p:sp>
      <p:sp>
        <p:nvSpPr>
          <p:cNvPr id="337" name="TextBox 336"/>
          <p:cNvSpPr txBox="1"/>
          <p:nvPr/>
        </p:nvSpPr>
        <p:spPr>
          <a:xfrm>
            <a:off x="4554507" y="5927339"/>
            <a:ext cx="1062790" cy="338554"/>
          </a:xfrm>
          <a:prstGeom prst="rect">
            <a:avLst/>
          </a:prstGeom>
          <a:noFill/>
        </p:spPr>
        <p:txBody>
          <a:bodyPr wrap="square" rtlCol="0">
            <a:spAutoFit/>
          </a:bodyPr>
          <a:lstStyle/>
          <a:p>
            <a:pPr algn="ctr"/>
            <a:r>
              <a:rPr lang="en-US" sz="1600" b="1" dirty="0">
                <a:solidFill>
                  <a:schemeClr val="bg2">
                    <a:lumMod val="25000"/>
                  </a:schemeClr>
                </a:solidFill>
                <a:latin typeface="Candara" panose="020E0502030303020204" pitchFamily="34" charset="0"/>
                <a:ea typeface="Roboto Light" panose="02000000000000000000" pitchFamily="2" charset="0"/>
              </a:rPr>
              <a:t>June</a:t>
            </a:r>
            <a:endParaRPr lang="ru-RU" sz="1600" b="1" dirty="0">
              <a:solidFill>
                <a:schemeClr val="bg2">
                  <a:lumMod val="25000"/>
                </a:schemeClr>
              </a:solidFill>
              <a:latin typeface="Candara" panose="020E0502030303020204" pitchFamily="34" charset="0"/>
              <a:ea typeface="Roboto Light" panose="02000000000000000000" pitchFamily="2" charset="0"/>
            </a:endParaRPr>
          </a:p>
        </p:txBody>
      </p:sp>
      <p:sp>
        <p:nvSpPr>
          <p:cNvPr id="338" name="TextBox 337"/>
          <p:cNvSpPr txBox="1"/>
          <p:nvPr/>
        </p:nvSpPr>
        <p:spPr>
          <a:xfrm>
            <a:off x="5608458" y="5927339"/>
            <a:ext cx="1062790" cy="338554"/>
          </a:xfrm>
          <a:prstGeom prst="rect">
            <a:avLst/>
          </a:prstGeom>
          <a:noFill/>
        </p:spPr>
        <p:txBody>
          <a:bodyPr wrap="square" rtlCol="0">
            <a:spAutoFit/>
          </a:bodyPr>
          <a:lstStyle/>
          <a:p>
            <a:pPr algn="ctr"/>
            <a:r>
              <a:rPr lang="en-US" sz="1600" b="1" dirty="0">
                <a:solidFill>
                  <a:schemeClr val="bg2">
                    <a:lumMod val="25000"/>
                  </a:schemeClr>
                </a:solidFill>
                <a:latin typeface="Candara" panose="020E0502030303020204" pitchFamily="34" charset="0"/>
                <a:ea typeface="Roboto Light" panose="02000000000000000000" pitchFamily="2" charset="0"/>
              </a:rPr>
              <a:t>July</a:t>
            </a:r>
            <a:endParaRPr lang="ru-RU" sz="1600" b="1" dirty="0">
              <a:solidFill>
                <a:schemeClr val="bg2">
                  <a:lumMod val="25000"/>
                </a:schemeClr>
              </a:solidFill>
              <a:latin typeface="Candara" panose="020E0502030303020204" pitchFamily="34" charset="0"/>
              <a:ea typeface="Roboto Light" panose="02000000000000000000" pitchFamily="2" charset="0"/>
            </a:endParaRPr>
          </a:p>
        </p:txBody>
      </p:sp>
      <p:sp>
        <p:nvSpPr>
          <p:cNvPr id="339" name="TextBox 338"/>
          <p:cNvSpPr txBox="1"/>
          <p:nvPr/>
        </p:nvSpPr>
        <p:spPr>
          <a:xfrm>
            <a:off x="6662409" y="5927339"/>
            <a:ext cx="1062790" cy="338554"/>
          </a:xfrm>
          <a:prstGeom prst="rect">
            <a:avLst/>
          </a:prstGeom>
          <a:noFill/>
        </p:spPr>
        <p:txBody>
          <a:bodyPr wrap="square" rtlCol="0">
            <a:spAutoFit/>
          </a:bodyPr>
          <a:lstStyle/>
          <a:p>
            <a:pPr algn="ctr"/>
            <a:r>
              <a:rPr lang="en-US" sz="1600" b="1" dirty="0">
                <a:solidFill>
                  <a:schemeClr val="bg2">
                    <a:lumMod val="25000"/>
                  </a:schemeClr>
                </a:solidFill>
                <a:latin typeface="Candara" panose="020E0502030303020204" pitchFamily="34" charset="0"/>
                <a:ea typeface="Roboto Light" panose="02000000000000000000" pitchFamily="2" charset="0"/>
              </a:rPr>
              <a:t>Aug</a:t>
            </a:r>
            <a:endParaRPr lang="ru-RU" sz="1600" b="1" dirty="0">
              <a:solidFill>
                <a:schemeClr val="bg2">
                  <a:lumMod val="25000"/>
                </a:schemeClr>
              </a:solidFill>
              <a:latin typeface="Candara" panose="020E0502030303020204" pitchFamily="34" charset="0"/>
              <a:ea typeface="Roboto Light" panose="02000000000000000000" pitchFamily="2" charset="0"/>
            </a:endParaRPr>
          </a:p>
        </p:txBody>
      </p:sp>
      <p:sp>
        <p:nvSpPr>
          <p:cNvPr id="340" name="TextBox 339"/>
          <p:cNvSpPr txBox="1"/>
          <p:nvPr/>
        </p:nvSpPr>
        <p:spPr>
          <a:xfrm>
            <a:off x="7716360" y="5927339"/>
            <a:ext cx="1062790" cy="338554"/>
          </a:xfrm>
          <a:prstGeom prst="rect">
            <a:avLst/>
          </a:prstGeom>
          <a:noFill/>
        </p:spPr>
        <p:txBody>
          <a:bodyPr wrap="square" rtlCol="0">
            <a:spAutoFit/>
          </a:bodyPr>
          <a:lstStyle/>
          <a:p>
            <a:pPr algn="ctr"/>
            <a:r>
              <a:rPr lang="en-US" sz="1600" b="1" dirty="0">
                <a:solidFill>
                  <a:schemeClr val="bg2">
                    <a:lumMod val="25000"/>
                  </a:schemeClr>
                </a:solidFill>
                <a:latin typeface="Candara" panose="020E0502030303020204" pitchFamily="34" charset="0"/>
                <a:ea typeface="Roboto Light" panose="02000000000000000000" pitchFamily="2" charset="0"/>
              </a:rPr>
              <a:t>Sep</a:t>
            </a:r>
            <a:endParaRPr lang="ru-RU" sz="1600" b="1" dirty="0">
              <a:solidFill>
                <a:schemeClr val="bg2">
                  <a:lumMod val="25000"/>
                </a:schemeClr>
              </a:solidFill>
              <a:latin typeface="Candara" panose="020E0502030303020204" pitchFamily="34" charset="0"/>
              <a:ea typeface="Roboto Light" panose="02000000000000000000" pitchFamily="2" charset="0"/>
            </a:endParaRPr>
          </a:p>
        </p:txBody>
      </p:sp>
      <p:sp>
        <p:nvSpPr>
          <p:cNvPr id="341" name="TextBox 340"/>
          <p:cNvSpPr txBox="1"/>
          <p:nvPr/>
        </p:nvSpPr>
        <p:spPr>
          <a:xfrm>
            <a:off x="8770310" y="5927339"/>
            <a:ext cx="1062790" cy="338554"/>
          </a:xfrm>
          <a:prstGeom prst="rect">
            <a:avLst/>
          </a:prstGeom>
          <a:noFill/>
        </p:spPr>
        <p:txBody>
          <a:bodyPr wrap="square" rtlCol="0">
            <a:spAutoFit/>
          </a:bodyPr>
          <a:lstStyle/>
          <a:p>
            <a:pPr algn="ctr"/>
            <a:r>
              <a:rPr lang="en-US" sz="1600" b="1" dirty="0">
                <a:solidFill>
                  <a:schemeClr val="bg2">
                    <a:lumMod val="25000"/>
                  </a:schemeClr>
                </a:solidFill>
                <a:latin typeface="Candara" panose="020E0502030303020204" pitchFamily="34" charset="0"/>
                <a:ea typeface="Roboto Light" panose="02000000000000000000" pitchFamily="2" charset="0"/>
              </a:rPr>
              <a:t>Oct</a:t>
            </a:r>
            <a:endParaRPr lang="ru-RU" sz="1600" b="1" dirty="0">
              <a:solidFill>
                <a:schemeClr val="bg2">
                  <a:lumMod val="25000"/>
                </a:schemeClr>
              </a:solidFill>
              <a:latin typeface="Candara" panose="020E0502030303020204" pitchFamily="34" charset="0"/>
              <a:ea typeface="Roboto Light" panose="02000000000000000000" pitchFamily="2" charset="0"/>
            </a:endParaRPr>
          </a:p>
        </p:txBody>
      </p:sp>
      <p:sp>
        <p:nvSpPr>
          <p:cNvPr id="342" name="TextBox 341"/>
          <p:cNvSpPr txBox="1"/>
          <p:nvPr/>
        </p:nvSpPr>
        <p:spPr>
          <a:xfrm>
            <a:off x="9824261" y="5927339"/>
            <a:ext cx="1062790" cy="338554"/>
          </a:xfrm>
          <a:prstGeom prst="rect">
            <a:avLst/>
          </a:prstGeom>
          <a:noFill/>
        </p:spPr>
        <p:txBody>
          <a:bodyPr wrap="square" rtlCol="0">
            <a:spAutoFit/>
          </a:bodyPr>
          <a:lstStyle/>
          <a:p>
            <a:pPr algn="ctr"/>
            <a:r>
              <a:rPr lang="en-US" sz="1600" b="1" dirty="0">
                <a:solidFill>
                  <a:schemeClr val="bg2">
                    <a:lumMod val="25000"/>
                  </a:schemeClr>
                </a:solidFill>
                <a:latin typeface="Candara" panose="020E0502030303020204" pitchFamily="34" charset="0"/>
                <a:ea typeface="Roboto Light" panose="02000000000000000000" pitchFamily="2" charset="0"/>
              </a:rPr>
              <a:t>Nov</a:t>
            </a:r>
            <a:endParaRPr lang="ru-RU" sz="1600" b="1" dirty="0">
              <a:solidFill>
                <a:schemeClr val="bg2">
                  <a:lumMod val="25000"/>
                </a:schemeClr>
              </a:solidFill>
              <a:latin typeface="Candara" panose="020E0502030303020204" pitchFamily="34" charset="0"/>
              <a:ea typeface="Roboto Light" panose="02000000000000000000" pitchFamily="2" charset="0"/>
            </a:endParaRPr>
          </a:p>
        </p:txBody>
      </p:sp>
      <p:sp>
        <p:nvSpPr>
          <p:cNvPr id="41" name="Shape 1127"/>
          <p:cNvSpPr/>
          <p:nvPr/>
        </p:nvSpPr>
        <p:spPr>
          <a:xfrm>
            <a:off x="1342685" y="4327968"/>
            <a:ext cx="1766548" cy="1438742"/>
          </a:xfrm>
          <a:custGeom>
            <a:avLst/>
            <a:gdLst/>
            <a:ahLst/>
            <a:cxnLst>
              <a:cxn ang="0">
                <a:pos x="wd2" y="hd2"/>
              </a:cxn>
              <a:cxn ang="5400000">
                <a:pos x="wd2" y="hd2"/>
              </a:cxn>
              <a:cxn ang="10800000">
                <a:pos x="wd2" y="hd2"/>
              </a:cxn>
              <a:cxn ang="16200000">
                <a:pos x="wd2" y="hd2"/>
              </a:cxn>
            </a:cxnLst>
            <a:rect l="0" t="0" r="r" b="b"/>
            <a:pathLst>
              <a:path w="21600" h="21600" extrusionOk="0">
                <a:moveTo>
                  <a:pt x="10943" y="0"/>
                </a:moveTo>
                <a:cubicBezTo>
                  <a:pt x="11485" y="6416"/>
                  <a:pt x="8702" y="12822"/>
                  <a:pt x="2667" y="19049"/>
                </a:cubicBezTo>
                <a:cubicBezTo>
                  <a:pt x="1839" y="19903"/>
                  <a:pt x="950" y="20754"/>
                  <a:pt x="0" y="21600"/>
                </a:cubicBezTo>
                <a:lnTo>
                  <a:pt x="21600" y="21600"/>
                </a:lnTo>
                <a:cubicBezTo>
                  <a:pt x="20718" y="20716"/>
                  <a:pt x="19890" y="19829"/>
                  <a:pt x="19116" y="18939"/>
                </a:cubicBezTo>
                <a:cubicBezTo>
                  <a:pt x="13714" y="12722"/>
                  <a:pt x="10974" y="6371"/>
                  <a:pt x="10943" y="0"/>
                </a:cubicBezTo>
                <a:close/>
              </a:path>
            </a:pathLst>
          </a:custGeom>
          <a:solidFill>
            <a:srgbClr val="FF2B2A"/>
          </a:solidFill>
          <a:ln w="25400">
            <a:noFill/>
            <a:miter lim="400000"/>
          </a:ln>
        </p:spPr>
        <p:txBody>
          <a:bodyPr lIns="67727" tIns="67727" rIns="67727" bIns="67727" anchor="ctr"/>
          <a:lstStyle/>
          <a:p>
            <a:pPr lvl="0">
              <a:defRPr sz="2400"/>
            </a:pPr>
            <a:endParaRPr sz="3200"/>
          </a:p>
        </p:txBody>
      </p:sp>
      <p:sp>
        <p:nvSpPr>
          <p:cNvPr id="42" name="Shape 1127"/>
          <p:cNvSpPr/>
          <p:nvPr/>
        </p:nvSpPr>
        <p:spPr>
          <a:xfrm>
            <a:off x="3412083" y="3464611"/>
            <a:ext cx="1766548" cy="2302100"/>
          </a:xfrm>
          <a:custGeom>
            <a:avLst/>
            <a:gdLst/>
            <a:ahLst/>
            <a:cxnLst>
              <a:cxn ang="0">
                <a:pos x="wd2" y="hd2"/>
              </a:cxn>
              <a:cxn ang="5400000">
                <a:pos x="wd2" y="hd2"/>
              </a:cxn>
              <a:cxn ang="10800000">
                <a:pos x="wd2" y="hd2"/>
              </a:cxn>
              <a:cxn ang="16200000">
                <a:pos x="wd2" y="hd2"/>
              </a:cxn>
            </a:cxnLst>
            <a:rect l="0" t="0" r="r" b="b"/>
            <a:pathLst>
              <a:path w="21600" h="21600" extrusionOk="0">
                <a:moveTo>
                  <a:pt x="10943" y="0"/>
                </a:moveTo>
                <a:cubicBezTo>
                  <a:pt x="11485" y="6416"/>
                  <a:pt x="8702" y="12822"/>
                  <a:pt x="2667" y="19049"/>
                </a:cubicBezTo>
                <a:cubicBezTo>
                  <a:pt x="1839" y="19903"/>
                  <a:pt x="950" y="20754"/>
                  <a:pt x="0" y="21600"/>
                </a:cubicBezTo>
                <a:lnTo>
                  <a:pt x="21600" y="21600"/>
                </a:lnTo>
                <a:cubicBezTo>
                  <a:pt x="20718" y="20716"/>
                  <a:pt x="19890" y="19829"/>
                  <a:pt x="19116" y="18939"/>
                </a:cubicBezTo>
                <a:cubicBezTo>
                  <a:pt x="13714" y="12722"/>
                  <a:pt x="10974" y="6371"/>
                  <a:pt x="10943" y="0"/>
                </a:cubicBezTo>
                <a:close/>
              </a:path>
            </a:pathLst>
          </a:custGeom>
          <a:solidFill>
            <a:srgbClr val="85C401"/>
          </a:solidFill>
          <a:ln w="25400">
            <a:noFill/>
            <a:miter lim="400000"/>
          </a:ln>
        </p:spPr>
        <p:txBody>
          <a:bodyPr lIns="67727" tIns="67727" rIns="67727" bIns="67727" anchor="ctr"/>
          <a:lstStyle/>
          <a:p>
            <a:pPr lvl="0">
              <a:defRPr sz="2400"/>
            </a:pPr>
            <a:endParaRPr sz="3200"/>
          </a:p>
        </p:txBody>
      </p:sp>
      <p:sp>
        <p:nvSpPr>
          <p:cNvPr id="43" name="Shape 1127"/>
          <p:cNvSpPr/>
          <p:nvPr/>
        </p:nvSpPr>
        <p:spPr>
          <a:xfrm>
            <a:off x="5481480" y="2536969"/>
            <a:ext cx="1766548" cy="3229740"/>
          </a:xfrm>
          <a:custGeom>
            <a:avLst/>
            <a:gdLst/>
            <a:ahLst/>
            <a:cxnLst>
              <a:cxn ang="0">
                <a:pos x="wd2" y="hd2"/>
              </a:cxn>
              <a:cxn ang="5400000">
                <a:pos x="wd2" y="hd2"/>
              </a:cxn>
              <a:cxn ang="10800000">
                <a:pos x="wd2" y="hd2"/>
              </a:cxn>
              <a:cxn ang="16200000">
                <a:pos x="wd2" y="hd2"/>
              </a:cxn>
            </a:cxnLst>
            <a:rect l="0" t="0" r="r" b="b"/>
            <a:pathLst>
              <a:path w="21600" h="21600" extrusionOk="0">
                <a:moveTo>
                  <a:pt x="10943" y="0"/>
                </a:moveTo>
                <a:cubicBezTo>
                  <a:pt x="11485" y="6416"/>
                  <a:pt x="8702" y="12822"/>
                  <a:pt x="2667" y="19049"/>
                </a:cubicBezTo>
                <a:cubicBezTo>
                  <a:pt x="1839" y="19903"/>
                  <a:pt x="950" y="20754"/>
                  <a:pt x="0" y="21600"/>
                </a:cubicBezTo>
                <a:lnTo>
                  <a:pt x="21600" y="21600"/>
                </a:lnTo>
                <a:cubicBezTo>
                  <a:pt x="20718" y="20716"/>
                  <a:pt x="19890" y="19829"/>
                  <a:pt x="19116" y="18939"/>
                </a:cubicBezTo>
                <a:cubicBezTo>
                  <a:pt x="13714" y="12722"/>
                  <a:pt x="10974" y="6371"/>
                  <a:pt x="10943" y="0"/>
                </a:cubicBezTo>
                <a:close/>
              </a:path>
            </a:pathLst>
          </a:custGeom>
          <a:solidFill>
            <a:srgbClr val="3EB8CD"/>
          </a:solidFill>
          <a:ln w="25400">
            <a:noFill/>
            <a:miter lim="400000"/>
          </a:ln>
        </p:spPr>
        <p:txBody>
          <a:bodyPr lIns="67727" tIns="67727" rIns="67727" bIns="67727" anchor="ctr"/>
          <a:lstStyle/>
          <a:p>
            <a:pPr lvl="0">
              <a:defRPr sz="2400"/>
            </a:pPr>
            <a:endParaRPr sz="3200"/>
          </a:p>
        </p:txBody>
      </p:sp>
      <p:sp>
        <p:nvSpPr>
          <p:cNvPr id="44" name="Shape 1127"/>
          <p:cNvSpPr/>
          <p:nvPr/>
        </p:nvSpPr>
        <p:spPr>
          <a:xfrm>
            <a:off x="7550877" y="1781616"/>
            <a:ext cx="1766548" cy="3985093"/>
          </a:xfrm>
          <a:custGeom>
            <a:avLst/>
            <a:gdLst/>
            <a:ahLst/>
            <a:cxnLst>
              <a:cxn ang="0">
                <a:pos x="wd2" y="hd2"/>
              </a:cxn>
              <a:cxn ang="5400000">
                <a:pos x="wd2" y="hd2"/>
              </a:cxn>
              <a:cxn ang="10800000">
                <a:pos x="wd2" y="hd2"/>
              </a:cxn>
              <a:cxn ang="16200000">
                <a:pos x="wd2" y="hd2"/>
              </a:cxn>
            </a:cxnLst>
            <a:rect l="0" t="0" r="r" b="b"/>
            <a:pathLst>
              <a:path w="21600" h="21600" extrusionOk="0">
                <a:moveTo>
                  <a:pt x="10943" y="0"/>
                </a:moveTo>
                <a:cubicBezTo>
                  <a:pt x="11485" y="6416"/>
                  <a:pt x="8702" y="12822"/>
                  <a:pt x="2667" y="19049"/>
                </a:cubicBezTo>
                <a:cubicBezTo>
                  <a:pt x="1839" y="19903"/>
                  <a:pt x="950" y="20754"/>
                  <a:pt x="0" y="21600"/>
                </a:cubicBezTo>
                <a:lnTo>
                  <a:pt x="21600" y="21600"/>
                </a:lnTo>
                <a:cubicBezTo>
                  <a:pt x="20718" y="20716"/>
                  <a:pt x="19890" y="19829"/>
                  <a:pt x="19116" y="18939"/>
                </a:cubicBezTo>
                <a:cubicBezTo>
                  <a:pt x="13714" y="12722"/>
                  <a:pt x="10974" y="6371"/>
                  <a:pt x="10943" y="0"/>
                </a:cubicBezTo>
                <a:close/>
              </a:path>
            </a:pathLst>
          </a:custGeom>
          <a:solidFill>
            <a:srgbClr val="FFA803"/>
          </a:solidFill>
          <a:ln w="25400">
            <a:noFill/>
            <a:miter lim="400000"/>
          </a:ln>
        </p:spPr>
        <p:txBody>
          <a:bodyPr lIns="67727" tIns="67727" rIns="67727" bIns="67727" anchor="ctr"/>
          <a:lstStyle/>
          <a:p>
            <a:pPr lvl="0">
              <a:defRPr sz="2400"/>
            </a:pPr>
            <a:endParaRPr sz="3200"/>
          </a:p>
        </p:txBody>
      </p:sp>
      <p:sp>
        <p:nvSpPr>
          <p:cNvPr id="48" name="Shape 1127"/>
          <p:cNvSpPr/>
          <p:nvPr/>
        </p:nvSpPr>
        <p:spPr>
          <a:xfrm>
            <a:off x="2377384" y="3959502"/>
            <a:ext cx="1766548" cy="1807205"/>
          </a:xfrm>
          <a:custGeom>
            <a:avLst/>
            <a:gdLst/>
            <a:ahLst/>
            <a:cxnLst>
              <a:cxn ang="0">
                <a:pos x="wd2" y="hd2"/>
              </a:cxn>
              <a:cxn ang="5400000">
                <a:pos x="wd2" y="hd2"/>
              </a:cxn>
              <a:cxn ang="10800000">
                <a:pos x="wd2" y="hd2"/>
              </a:cxn>
              <a:cxn ang="16200000">
                <a:pos x="wd2" y="hd2"/>
              </a:cxn>
            </a:cxnLst>
            <a:rect l="0" t="0" r="r" b="b"/>
            <a:pathLst>
              <a:path w="21600" h="21600" extrusionOk="0">
                <a:moveTo>
                  <a:pt x="10943" y="0"/>
                </a:moveTo>
                <a:cubicBezTo>
                  <a:pt x="11485" y="6416"/>
                  <a:pt x="8702" y="12822"/>
                  <a:pt x="2667" y="19049"/>
                </a:cubicBezTo>
                <a:cubicBezTo>
                  <a:pt x="1839" y="19903"/>
                  <a:pt x="950" y="20754"/>
                  <a:pt x="0" y="21600"/>
                </a:cubicBezTo>
                <a:lnTo>
                  <a:pt x="21600" y="21600"/>
                </a:lnTo>
                <a:cubicBezTo>
                  <a:pt x="20718" y="20716"/>
                  <a:pt x="19890" y="19829"/>
                  <a:pt x="19116" y="18939"/>
                </a:cubicBezTo>
                <a:cubicBezTo>
                  <a:pt x="13714" y="12722"/>
                  <a:pt x="10974" y="6371"/>
                  <a:pt x="10943" y="0"/>
                </a:cubicBezTo>
                <a:close/>
              </a:path>
            </a:pathLst>
          </a:custGeom>
          <a:solidFill>
            <a:srgbClr val="01AA8D">
              <a:alpha val="70000"/>
            </a:srgbClr>
          </a:solidFill>
          <a:ln w="25400">
            <a:noFill/>
            <a:miter lim="400000"/>
          </a:ln>
        </p:spPr>
        <p:txBody>
          <a:bodyPr lIns="67727" tIns="67727" rIns="67727" bIns="67727" anchor="ctr"/>
          <a:lstStyle/>
          <a:p>
            <a:pPr lvl="0">
              <a:defRPr sz="2400"/>
            </a:pPr>
            <a:endParaRPr sz="3200"/>
          </a:p>
        </p:txBody>
      </p:sp>
      <p:sp>
        <p:nvSpPr>
          <p:cNvPr id="49" name="Shape 1127"/>
          <p:cNvSpPr/>
          <p:nvPr/>
        </p:nvSpPr>
        <p:spPr>
          <a:xfrm>
            <a:off x="4446782" y="2861634"/>
            <a:ext cx="1766548" cy="2905075"/>
          </a:xfrm>
          <a:custGeom>
            <a:avLst/>
            <a:gdLst/>
            <a:ahLst/>
            <a:cxnLst>
              <a:cxn ang="0">
                <a:pos x="wd2" y="hd2"/>
              </a:cxn>
              <a:cxn ang="5400000">
                <a:pos x="wd2" y="hd2"/>
              </a:cxn>
              <a:cxn ang="10800000">
                <a:pos x="wd2" y="hd2"/>
              </a:cxn>
              <a:cxn ang="16200000">
                <a:pos x="wd2" y="hd2"/>
              </a:cxn>
            </a:cxnLst>
            <a:rect l="0" t="0" r="r" b="b"/>
            <a:pathLst>
              <a:path w="21600" h="21600" extrusionOk="0">
                <a:moveTo>
                  <a:pt x="10943" y="0"/>
                </a:moveTo>
                <a:cubicBezTo>
                  <a:pt x="11485" y="6416"/>
                  <a:pt x="8702" y="12822"/>
                  <a:pt x="2667" y="19049"/>
                </a:cubicBezTo>
                <a:cubicBezTo>
                  <a:pt x="1839" y="19903"/>
                  <a:pt x="950" y="20754"/>
                  <a:pt x="0" y="21600"/>
                </a:cubicBezTo>
                <a:lnTo>
                  <a:pt x="21600" y="21600"/>
                </a:lnTo>
                <a:cubicBezTo>
                  <a:pt x="20718" y="20716"/>
                  <a:pt x="19890" y="19829"/>
                  <a:pt x="19116" y="18939"/>
                </a:cubicBezTo>
                <a:cubicBezTo>
                  <a:pt x="13714" y="12722"/>
                  <a:pt x="10974" y="6371"/>
                  <a:pt x="10943" y="0"/>
                </a:cubicBezTo>
                <a:close/>
              </a:path>
            </a:pathLst>
          </a:custGeom>
          <a:solidFill>
            <a:srgbClr val="4781CB">
              <a:alpha val="70000"/>
            </a:srgbClr>
          </a:solidFill>
          <a:ln w="25400">
            <a:noFill/>
            <a:miter lim="400000"/>
          </a:ln>
        </p:spPr>
        <p:txBody>
          <a:bodyPr lIns="67727" tIns="67727" rIns="67727" bIns="67727" anchor="ctr"/>
          <a:lstStyle/>
          <a:p>
            <a:pPr lvl="0">
              <a:defRPr sz="2400"/>
            </a:pPr>
            <a:endParaRPr sz="3200"/>
          </a:p>
        </p:txBody>
      </p:sp>
      <p:sp>
        <p:nvSpPr>
          <p:cNvPr id="50" name="Shape 1127"/>
          <p:cNvSpPr/>
          <p:nvPr/>
        </p:nvSpPr>
        <p:spPr>
          <a:xfrm>
            <a:off x="6516179" y="2084878"/>
            <a:ext cx="1766548" cy="3681832"/>
          </a:xfrm>
          <a:custGeom>
            <a:avLst/>
            <a:gdLst/>
            <a:ahLst/>
            <a:cxnLst>
              <a:cxn ang="0">
                <a:pos x="wd2" y="hd2"/>
              </a:cxn>
              <a:cxn ang="5400000">
                <a:pos x="wd2" y="hd2"/>
              </a:cxn>
              <a:cxn ang="10800000">
                <a:pos x="wd2" y="hd2"/>
              </a:cxn>
              <a:cxn ang="16200000">
                <a:pos x="wd2" y="hd2"/>
              </a:cxn>
            </a:cxnLst>
            <a:rect l="0" t="0" r="r" b="b"/>
            <a:pathLst>
              <a:path w="21600" h="21600" extrusionOk="0">
                <a:moveTo>
                  <a:pt x="10943" y="0"/>
                </a:moveTo>
                <a:cubicBezTo>
                  <a:pt x="11485" y="6416"/>
                  <a:pt x="8702" y="12822"/>
                  <a:pt x="2667" y="19049"/>
                </a:cubicBezTo>
                <a:cubicBezTo>
                  <a:pt x="1839" y="19903"/>
                  <a:pt x="950" y="20754"/>
                  <a:pt x="0" y="21600"/>
                </a:cubicBezTo>
                <a:lnTo>
                  <a:pt x="21600" y="21600"/>
                </a:lnTo>
                <a:cubicBezTo>
                  <a:pt x="20718" y="20716"/>
                  <a:pt x="19890" y="19829"/>
                  <a:pt x="19116" y="18939"/>
                </a:cubicBezTo>
                <a:cubicBezTo>
                  <a:pt x="13714" y="12722"/>
                  <a:pt x="10974" y="6371"/>
                  <a:pt x="10943" y="0"/>
                </a:cubicBezTo>
                <a:close/>
              </a:path>
            </a:pathLst>
          </a:custGeom>
          <a:solidFill>
            <a:srgbClr val="FF2B2A">
              <a:alpha val="70000"/>
            </a:srgbClr>
          </a:solidFill>
          <a:ln w="25400">
            <a:noFill/>
            <a:miter lim="400000"/>
          </a:ln>
        </p:spPr>
        <p:txBody>
          <a:bodyPr lIns="67727" tIns="67727" rIns="67727" bIns="67727" anchor="ctr"/>
          <a:lstStyle/>
          <a:p>
            <a:pPr lvl="0">
              <a:defRPr sz="2400"/>
            </a:pPr>
            <a:endParaRPr sz="3200"/>
          </a:p>
        </p:txBody>
      </p:sp>
      <p:sp>
        <p:nvSpPr>
          <p:cNvPr id="51" name="Shape 1127"/>
          <p:cNvSpPr/>
          <p:nvPr/>
        </p:nvSpPr>
        <p:spPr>
          <a:xfrm>
            <a:off x="8585576" y="1157239"/>
            <a:ext cx="1766548" cy="4609469"/>
          </a:xfrm>
          <a:custGeom>
            <a:avLst/>
            <a:gdLst/>
            <a:ahLst/>
            <a:cxnLst>
              <a:cxn ang="0">
                <a:pos x="wd2" y="hd2"/>
              </a:cxn>
              <a:cxn ang="5400000">
                <a:pos x="wd2" y="hd2"/>
              </a:cxn>
              <a:cxn ang="10800000">
                <a:pos x="wd2" y="hd2"/>
              </a:cxn>
              <a:cxn ang="16200000">
                <a:pos x="wd2" y="hd2"/>
              </a:cxn>
            </a:cxnLst>
            <a:rect l="0" t="0" r="r" b="b"/>
            <a:pathLst>
              <a:path w="21600" h="21600" extrusionOk="0">
                <a:moveTo>
                  <a:pt x="10943" y="0"/>
                </a:moveTo>
                <a:cubicBezTo>
                  <a:pt x="11485" y="6416"/>
                  <a:pt x="8702" y="12822"/>
                  <a:pt x="2667" y="19049"/>
                </a:cubicBezTo>
                <a:cubicBezTo>
                  <a:pt x="1839" y="19903"/>
                  <a:pt x="950" y="20754"/>
                  <a:pt x="0" y="21600"/>
                </a:cubicBezTo>
                <a:lnTo>
                  <a:pt x="21600" y="21600"/>
                </a:lnTo>
                <a:cubicBezTo>
                  <a:pt x="20718" y="20716"/>
                  <a:pt x="19890" y="19829"/>
                  <a:pt x="19116" y="18939"/>
                </a:cubicBezTo>
                <a:cubicBezTo>
                  <a:pt x="13714" y="12722"/>
                  <a:pt x="10974" y="6371"/>
                  <a:pt x="10943" y="0"/>
                </a:cubicBezTo>
                <a:close/>
              </a:path>
            </a:pathLst>
          </a:custGeom>
          <a:solidFill>
            <a:srgbClr val="85C401">
              <a:alpha val="70000"/>
            </a:srgbClr>
          </a:solidFill>
          <a:ln w="25400">
            <a:noFill/>
            <a:miter lim="400000"/>
          </a:ln>
        </p:spPr>
        <p:txBody>
          <a:bodyPr lIns="67727" tIns="67727" rIns="67727" bIns="67727" anchor="ctr"/>
          <a:lstStyle/>
          <a:p>
            <a:pPr lvl="0">
              <a:defRPr sz="2400"/>
            </a:pPr>
            <a:endParaRPr sz="3200"/>
          </a:p>
        </p:txBody>
      </p:sp>
      <p:sp>
        <p:nvSpPr>
          <p:cNvPr id="27" name="TextBox 2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pic>
        <p:nvPicPr>
          <p:cNvPr id="25" name="Picture 24">
            <a:hlinkClick r:id="rId2"/>
            <a:extLst>
              <a:ext uri="{FF2B5EF4-FFF2-40B4-BE49-F238E27FC236}">
                <a16:creationId xmlns:a16="http://schemas.microsoft.com/office/drawing/2014/main" id="{A812B29D-2E69-459C-8D96-063650B594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2065371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70"/>
                                        </p:tgtEl>
                                        <p:attrNameLst>
                                          <p:attrName>style.visibility</p:attrName>
                                        </p:attrNameLst>
                                      </p:cBhvr>
                                      <p:to>
                                        <p:strVal val="visible"/>
                                      </p:to>
                                    </p:set>
                                    <p:anim calcmode="lin" valueType="num">
                                      <p:cBhvr>
                                        <p:cTn id="11" dur="500" fill="hold"/>
                                        <p:tgtEl>
                                          <p:spTgt spid="270"/>
                                        </p:tgtEl>
                                        <p:attrNameLst>
                                          <p:attrName>ppt_w</p:attrName>
                                        </p:attrNameLst>
                                      </p:cBhvr>
                                      <p:tavLst>
                                        <p:tav tm="0">
                                          <p:val>
                                            <p:fltVal val="0"/>
                                          </p:val>
                                        </p:tav>
                                        <p:tav tm="100000">
                                          <p:val>
                                            <p:strVal val="#ppt_w"/>
                                          </p:val>
                                        </p:tav>
                                      </p:tavLst>
                                    </p:anim>
                                    <p:anim calcmode="lin" valueType="num">
                                      <p:cBhvr>
                                        <p:cTn id="12" dur="500" fill="hold"/>
                                        <p:tgtEl>
                                          <p:spTgt spid="270"/>
                                        </p:tgtEl>
                                        <p:attrNameLst>
                                          <p:attrName>ppt_h</p:attrName>
                                        </p:attrNameLst>
                                      </p:cBhvr>
                                      <p:tavLst>
                                        <p:tav tm="0">
                                          <p:val>
                                            <p:fltVal val="0"/>
                                          </p:val>
                                        </p:tav>
                                        <p:tav tm="100000">
                                          <p:val>
                                            <p:strVal val="#ppt_h"/>
                                          </p:val>
                                        </p:tav>
                                      </p:tavLst>
                                    </p:anim>
                                    <p:animEffect transition="in" filter="fade">
                                      <p:cBhvr>
                                        <p:cTn id="13" dur="500"/>
                                        <p:tgtEl>
                                          <p:spTgt spid="270"/>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271"/>
                                        </p:tgtEl>
                                        <p:attrNameLst>
                                          <p:attrName>style.visibility</p:attrName>
                                        </p:attrNameLst>
                                      </p:cBhvr>
                                      <p:to>
                                        <p:strVal val="visible"/>
                                      </p:to>
                                    </p:set>
                                    <p:anim calcmode="lin" valueType="num">
                                      <p:cBhvr>
                                        <p:cTn id="16" dur="500" fill="hold"/>
                                        <p:tgtEl>
                                          <p:spTgt spid="271"/>
                                        </p:tgtEl>
                                        <p:attrNameLst>
                                          <p:attrName>ppt_w</p:attrName>
                                        </p:attrNameLst>
                                      </p:cBhvr>
                                      <p:tavLst>
                                        <p:tav tm="0">
                                          <p:val>
                                            <p:fltVal val="0"/>
                                          </p:val>
                                        </p:tav>
                                        <p:tav tm="100000">
                                          <p:val>
                                            <p:strVal val="#ppt_w"/>
                                          </p:val>
                                        </p:tav>
                                      </p:tavLst>
                                    </p:anim>
                                    <p:anim calcmode="lin" valueType="num">
                                      <p:cBhvr>
                                        <p:cTn id="17" dur="500" fill="hold"/>
                                        <p:tgtEl>
                                          <p:spTgt spid="271"/>
                                        </p:tgtEl>
                                        <p:attrNameLst>
                                          <p:attrName>ppt_h</p:attrName>
                                        </p:attrNameLst>
                                      </p:cBhvr>
                                      <p:tavLst>
                                        <p:tav tm="0">
                                          <p:val>
                                            <p:fltVal val="0"/>
                                          </p:val>
                                        </p:tav>
                                        <p:tav tm="100000">
                                          <p:val>
                                            <p:strVal val="#ppt_h"/>
                                          </p:val>
                                        </p:tav>
                                      </p:tavLst>
                                    </p:anim>
                                    <p:animEffect transition="in" filter="fade">
                                      <p:cBhvr>
                                        <p:cTn id="18" dur="500"/>
                                        <p:tgtEl>
                                          <p:spTgt spid="271"/>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272"/>
                                        </p:tgtEl>
                                        <p:attrNameLst>
                                          <p:attrName>style.visibility</p:attrName>
                                        </p:attrNameLst>
                                      </p:cBhvr>
                                      <p:to>
                                        <p:strVal val="visible"/>
                                      </p:to>
                                    </p:set>
                                    <p:anim calcmode="lin" valueType="num">
                                      <p:cBhvr>
                                        <p:cTn id="21" dur="500" fill="hold"/>
                                        <p:tgtEl>
                                          <p:spTgt spid="272"/>
                                        </p:tgtEl>
                                        <p:attrNameLst>
                                          <p:attrName>ppt_w</p:attrName>
                                        </p:attrNameLst>
                                      </p:cBhvr>
                                      <p:tavLst>
                                        <p:tav tm="0">
                                          <p:val>
                                            <p:fltVal val="0"/>
                                          </p:val>
                                        </p:tav>
                                        <p:tav tm="100000">
                                          <p:val>
                                            <p:strVal val="#ppt_w"/>
                                          </p:val>
                                        </p:tav>
                                      </p:tavLst>
                                    </p:anim>
                                    <p:anim calcmode="lin" valueType="num">
                                      <p:cBhvr>
                                        <p:cTn id="22" dur="500" fill="hold"/>
                                        <p:tgtEl>
                                          <p:spTgt spid="272"/>
                                        </p:tgtEl>
                                        <p:attrNameLst>
                                          <p:attrName>ppt_h</p:attrName>
                                        </p:attrNameLst>
                                      </p:cBhvr>
                                      <p:tavLst>
                                        <p:tav tm="0">
                                          <p:val>
                                            <p:fltVal val="0"/>
                                          </p:val>
                                        </p:tav>
                                        <p:tav tm="100000">
                                          <p:val>
                                            <p:strVal val="#ppt_h"/>
                                          </p:val>
                                        </p:tav>
                                      </p:tavLst>
                                    </p:anim>
                                    <p:animEffect transition="in" filter="fade">
                                      <p:cBhvr>
                                        <p:cTn id="23" dur="500"/>
                                        <p:tgtEl>
                                          <p:spTgt spid="272"/>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273"/>
                                        </p:tgtEl>
                                        <p:attrNameLst>
                                          <p:attrName>style.visibility</p:attrName>
                                        </p:attrNameLst>
                                      </p:cBhvr>
                                      <p:to>
                                        <p:strVal val="visible"/>
                                      </p:to>
                                    </p:set>
                                    <p:anim calcmode="lin" valueType="num">
                                      <p:cBhvr>
                                        <p:cTn id="26" dur="500" fill="hold"/>
                                        <p:tgtEl>
                                          <p:spTgt spid="273"/>
                                        </p:tgtEl>
                                        <p:attrNameLst>
                                          <p:attrName>ppt_w</p:attrName>
                                        </p:attrNameLst>
                                      </p:cBhvr>
                                      <p:tavLst>
                                        <p:tav tm="0">
                                          <p:val>
                                            <p:fltVal val="0"/>
                                          </p:val>
                                        </p:tav>
                                        <p:tav tm="100000">
                                          <p:val>
                                            <p:strVal val="#ppt_w"/>
                                          </p:val>
                                        </p:tav>
                                      </p:tavLst>
                                    </p:anim>
                                    <p:anim calcmode="lin" valueType="num">
                                      <p:cBhvr>
                                        <p:cTn id="27" dur="500" fill="hold"/>
                                        <p:tgtEl>
                                          <p:spTgt spid="273"/>
                                        </p:tgtEl>
                                        <p:attrNameLst>
                                          <p:attrName>ppt_h</p:attrName>
                                        </p:attrNameLst>
                                      </p:cBhvr>
                                      <p:tavLst>
                                        <p:tav tm="0">
                                          <p:val>
                                            <p:fltVal val="0"/>
                                          </p:val>
                                        </p:tav>
                                        <p:tav tm="100000">
                                          <p:val>
                                            <p:strVal val="#ppt_h"/>
                                          </p:val>
                                        </p:tav>
                                      </p:tavLst>
                                    </p:anim>
                                    <p:animEffect transition="in" filter="fade">
                                      <p:cBhvr>
                                        <p:cTn id="28" dur="500"/>
                                        <p:tgtEl>
                                          <p:spTgt spid="273"/>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274"/>
                                        </p:tgtEl>
                                        <p:attrNameLst>
                                          <p:attrName>style.visibility</p:attrName>
                                        </p:attrNameLst>
                                      </p:cBhvr>
                                      <p:to>
                                        <p:strVal val="visible"/>
                                      </p:to>
                                    </p:set>
                                    <p:anim calcmode="lin" valueType="num">
                                      <p:cBhvr>
                                        <p:cTn id="31" dur="500" fill="hold"/>
                                        <p:tgtEl>
                                          <p:spTgt spid="274"/>
                                        </p:tgtEl>
                                        <p:attrNameLst>
                                          <p:attrName>ppt_w</p:attrName>
                                        </p:attrNameLst>
                                      </p:cBhvr>
                                      <p:tavLst>
                                        <p:tav tm="0">
                                          <p:val>
                                            <p:fltVal val="0"/>
                                          </p:val>
                                        </p:tav>
                                        <p:tav tm="100000">
                                          <p:val>
                                            <p:strVal val="#ppt_w"/>
                                          </p:val>
                                        </p:tav>
                                      </p:tavLst>
                                    </p:anim>
                                    <p:anim calcmode="lin" valueType="num">
                                      <p:cBhvr>
                                        <p:cTn id="32" dur="500" fill="hold"/>
                                        <p:tgtEl>
                                          <p:spTgt spid="274"/>
                                        </p:tgtEl>
                                        <p:attrNameLst>
                                          <p:attrName>ppt_h</p:attrName>
                                        </p:attrNameLst>
                                      </p:cBhvr>
                                      <p:tavLst>
                                        <p:tav tm="0">
                                          <p:val>
                                            <p:fltVal val="0"/>
                                          </p:val>
                                        </p:tav>
                                        <p:tav tm="100000">
                                          <p:val>
                                            <p:strVal val="#ppt_h"/>
                                          </p:val>
                                        </p:tav>
                                      </p:tavLst>
                                    </p:anim>
                                    <p:animEffect transition="in" filter="fade">
                                      <p:cBhvr>
                                        <p:cTn id="33" dur="500"/>
                                        <p:tgtEl>
                                          <p:spTgt spid="274"/>
                                        </p:tgtEl>
                                      </p:cBhvr>
                                    </p:animEffect>
                                  </p:childTnLst>
                                </p:cTn>
                              </p:par>
                            </p:childTnLst>
                          </p:cTn>
                        </p:par>
                        <p:par>
                          <p:cTn id="34" fill="hold">
                            <p:stCondLst>
                              <p:cond delay="1000"/>
                            </p:stCondLst>
                            <p:childTnLst>
                              <p:par>
                                <p:cTn id="35" presetID="53" presetClass="entr" presetSubtype="16" fill="hold" grpId="0" nodeType="afterEffect">
                                  <p:stCondLst>
                                    <p:cond delay="0"/>
                                  </p:stCondLst>
                                  <p:childTnLst>
                                    <p:set>
                                      <p:cBhvr>
                                        <p:cTn id="36" dur="1" fill="hold">
                                          <p:stCondLst>
                                            <p:cond delay="0"/>
                                          </p:stCondLst>
                                        </p:cTn>
                                        <p:tgtEl>
                                          <p:spTgt spid="334"/>
                                        </p:tgtEl>
                                        <p:attrNameLst>
                                          <p:attrName>style.visibility</p:attrName>
                                        </p:attrNameLst>
                                      </p:cBhvr>
                                      <p:to>
                                        <p:strVal val="visible"/>
                                      </p:to>
                                    </p:set>
                                    <p:anim calcmode="lin" valueType="num">
                                      <p:cBhvr>
                                        <p:cTn id="37" dur="500" fill="hold"/>
                                        <p:tgtEl>
                                          <p:spTgt spid="334"/>
                                        </p:tgtEl>
                                        <p:attrNameLst>
                                          <p:attrName>ppt_w</p:attrName>
                                        </p:attrNameLst>
                                      </p:cBhvr>
                                      <p:tavLst>
                                        <p:tav tm="0">
                                          <p:val>
                                            <p:fltVal val="0"/>
                                          </p:val>
                                        </p:tav>
                                        <p:tav tm="100000">
                                          <p:val>
                                            <p:strVal val="#ppt_w"/>
                                          </p:val>
                                        </p:tav>
                                      </p:tavLst>
                                    </p:anim>
                                    <p:anim calcmode="lin" valueType="num">
                                      <p:cBhvr>
                                        <p:cTn id="38" dur="500" fill="hold"/>
                                        <p:tgtEl>
                                          <p:spTgt spid="334"/>
                                        </p:tgtEl>
                                        <p:attrNameLst>
                                          <p:attrName>ppt_h</p:attrName>
                                        </p:attrNameLst>
                                      </p:cBhvr>
                                      <p:tavLst>
                                        <p:tav tm="0">
                                          <p:val>
                                            <p:fltVal val="0"/>
                                          </p:val>
                                        </p:tav>
                                        <p:tav tm="100000">
                                          <p:val>
                                            <p:strVal val="#ppt_h"/>
                                          </p:val>
                                        </p:tav>
                                      </p:tavLst>
                                    </p:anim>
                                    <p:animEffect transition="in" filter="fade">
                                      <p:cBhvr>
                                        <p:cTn id="39" dur="500"/>
                                        <p:tgtEl>
                                          <p:spTgt spid="334"/>
                                        </p:tgtEl>
                                      </p:cBhvr>
                                    </p:animEffect>
                                  </p:childTnLst>
                                </p:cTn>
                              </p:par>
                            </p:childTnLst>
                          </p:cTn>
                        </p:par>
                        <p:par>
                          <p:cTn id="40" fill="hold">
                            <p:stCondLst>
                              <p:cond delay="1500"/>
                            </p:stCondLst>
                            <p:childTnLst>
                              <p:par>
                                <p:cTn id="41" presetID="22" presetClass="entr" presetSubtype="4" fill="hold" grpId="0" nodeType="after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wipe(down)">
                                      <p:cBhvr>
                                        <p:cTn id="43" dur="500"/>
                                        <p:tgtEl>
                                          <p:spTgt spid="41"/>
                                        </p:tgtEl>
                                      </p:cBhvr>
                                    </p:animEffect>
                                  </p:childTnLst>
                                </p:cTn>
                              </p:par>
                            </p:childTnLst>
                          </p:cTn>
                        </p:par>
                        <p:par>
                          <p:cTn id="44" fill="hold">
                            <p:stCondLst>
                              <p:cond delay="2000"/>
                            </p:stCondLst>
                            <p:childTnLst>
                              <p:par>
                                <p:cTn id="45" presetID="53" presetClass="entr" presetSubtype="16" fill="hold" grpId="0" nodeType="afterEffect">
                                  <p:stCondLst>
                                    <p:cond delay="0"/>
                                  </p:stCondLst>
                                  <p:childTnLst>
                                    <p:set>
                                      <p:cBhvr>
                                        <p:cTn id="46" dur="1" fill="hold">
                                          <p:stCondLst>
                                            <p:cond delay="0"/>
                                          </p:stCondLst>
                                        </p:cTn>
                                        <p:tgtEl>
                                          <p:spTgt spid="335"/>
                                        </p:tgtEl>
                                        <p:attrNameLst>
                                          <p:attrName>style.visibility</p:attrName>
                                        </p:attrNameLst>
                                      </p:cBhvr>
                                      <p:to>
                                        <p:strVal val="visible"/>
                                      </p:to>
                                    </p:set>
                                    <p:anim calcmode="lin" valueType="num">
                                      <p:cBhvr>
                                        <p:cTn id="47" dur="500" fill="hold"/>
                                        <p:tgtEl>
                                          <p:spTgt spid="335"/>
                                        </p:tgtEl>
                                        <p:attrNameLst>
                                          <p:attrName>ppt_w</p:attrName>
                                        </p:attrNameLst>
                                      </p:cBhvr>
                                      <p:tavLst>
                                        <p:tav tm="0">
                                          <p:val>
                                            <p:fltVal val="0"/>
                                          </p:val>
                                        </p:tav>
                                        <p:tav tm="100000">
                                          <p:val>
                                            <p:strVal val="#ppt_w"/>
                                          </p:val>
                                        </p:tav>
                                      </p:tavLst>
                                    </p:anim>
                                    <p:anim calcmode="lin" valueType="num">
                                      <p:cBhvr>
                                        <p:cTn id="48" dur="500" fill="hold"/>
                                        <p:tgtEl>
                                          <p:spTgt spid="335"/>
                                        </p:tgtEl>
                                        <p:attrNameLst>
                                          <p:attrName>ppt_h</p:attrName>
                                        </p:attrNameLst>
                                      </p:cBhvr>
                                      <p:tavLst>
                                        <p:tav tm="0">
                                          <p:val>
                                            <p:fltVal val="0"/>
                                          </p:val>
                                        </p:tav>
                                        <p:tav tm="100000">
                                          <p:val>
                                            <p:strVal val="#ppt_h"/>
                                          </p:val>
                                        </p:tav>
                                      </p:tavLst>
                                    </p:anim>
                                    <p:animEffect transition="in" filter="fade">
                                      <p:cBhvr>
                                        <p:cTn id="49" dur="500"/>
                                        <p:tgtEl>
                                          <p:spTgt spid="335"/>
                                        </p:tgtEl>
                                      </p:cBhvr>
                                    </p:animEffect>
                                  </p:childTnLst>
                                </p:cTn>
                              </p:par>
                            </p:childTnLst>
                          </p:cTn>
                        </p:par>
                        <p:par>
                          <p:cTn id="50" fill="hold">
                            <p:stCondLst>
                              <p:cond delay="2500"/>
                            </p:stCondLst>
                            <p:childTnLst>
                              <p:par>
                                <p:cTn id="51" presetID="22" presetClass="entr" presetSubtype="4" fill="hold" grpId="0" nodeType="afterEffect">
                                  <p:stCondLst>
                                    <p:cond delay="0"/>
                                  </p:stCondLst>
                                  <p:childTnLst>
                                    <p:set>
                                      <p:cBhvr>
                                        <p:cTn id="52" dur="1" fill="hold">
                                          <p:stCondLst>
                                            <p:cond delay="0"/>
                                          </p:stCondLst>
                                        </p:cTn>
                                        <p:tgtEl>
                                          <p:spTgt spid="48"/>
                                        </p:tgtEl>
                                        <p:attrNameLst>
                                          <p:attrName>style.visibility</p:attrName>
                                        </p:attrNameLst>
                                      </p:cBhvr>
                                      <p:to>
                                        <p:strVal val="visible"/>
                                      </p:to>
                                    </p:set>
                                    <p:animEffect transition="in" filter="wipe(down)">
                                      <p:cBhvr>
                                        <p:cTn id="53" dur="500"/>
                                        <p:tgtEl>
                                          <p:spTgt spid="48"/>
                                        </p:tgtEl>
                                      </p:cBhvr>
                                    </p:animEffect>
                                  </p:childTnLst>
                                </p:cTn>
                              </p:par>
                            </p:childTnLst>
                          </p:cTn>
                        </p:par>
                        <p:par>
                          <p:cTn id="54" fill="hold">
                            <p:stCondLst>
                              <p:cond delay="3000"/>
                            </p:stCondLst>
                            <p:childTnLst>
                              <p:par>
                                <p:cTn id="55" presetID="53" presetClass="entr" presetSubtype="16" fill="hold" grpId="0" nodeType="afterEffect">
                                  <p:stCondLst>
                                    <p:cond delay="0"/>
                                  </p:stCondLst>
                                  <p:childTnLst>
                                    <p:set>
                                      <p:cBhvr>
                                        <p:cTn id="56" dur="1" fill="hold">
                                          <p:stCondLst>
                                            <p:cond delay="0"/>
                                          </p:stCondLst>
                                        </p:cTn>
                                        <p:tgtEl>
                                          <p:spTgt spid="336"/>
                                        </p:tgtEl>
                                        <p:attrNameLst>
                                          <p:attrName>style.visibility</p:attrName>
                                        </p:attrNameLst>
                                      </p:cBhvr>
                                      <p:to>
                                        <p:strVal val="visible"/>
                                      </p:to>
                                    </p:set>
                                    <p:anim calcmode="lin" valueType="num">
                                      <p:cBhvr>
                                        <p:cTn id="57" dur="500" fill="hold"/>
                                        <p:tgtEl>
                                          <p:spTgt spid="336"/>
                                        </p:tgtEl>
                                        <p:attrNameLst>
                                          <p:attrName>ppt_w</p:attrName>
                                        </p:attrNameLst>
                                      </p:cBhvr>
                                      <p:tavLst>
                                        <p:tav tm="0">
                                          <p:val>
                                            <p:fltVal val="0"/>
                                          </p:val>
                                        </p:tav>
                                        <p:tav tm="100000">
                                          <p:val>
                                            <p:strVal val="#ppt_w"/>
                                          </p:val>
                                        </p:tav>
                                      </p:tavLst>
                                    </p:anim>
                                    <p:anim calcmode="lin" valueType="num">
                                      <p:cBhvr>
                                        <p:cTn id="58" dur="500" fill="hold"/>
                                        <p:tgtEl>
                                          <p:spTgt spid="336"/>
                                        </p:tgtEl>
                                        <p:attrNameLst>
                                          <p:attrName>ppt_h</p:attrName>
                                        </p:attrNameLst>
                                      </p:cBhvr>
                                      <p:tavLst>
                                        <p:tav tm="0">
                                          <p:val>
                                            <p:fltVal val="0"/>
                                          </p:val>
                                        </p:tav>
                                        <p:tav tm="100000">
                                          <p:val>
                                            <p:strVal val="#ppt_h"/>
                                          </p:val>
                                        </p:tav>
                                      </p:tavLst>
                                    </p:anim>
                                    <p:animEffect transition="in" filter="fade">
                                      <p:cBhvr>
                                        <p:cTn id="59" dur="500"/>
                                        <p:tgtEl>
                                          <p:spTgt spid="336"/>
                                        </p:tgtEl>
                                      </p:cBhvr>
                                    </p:animEffect>
                                  </p:childTnLst>
                                </p:cTn>
                              </p:par>
                            </p:childTnLst>
                          </p:cTn>
                        </p:par>
                        <p:par>
                          <p:cTn id="60" fill="hold">
                            <p:stCondLst>
                              <p:cond delay="3500"/>
                            </p:stCondLst>
                            <p:childTnLst>
                              <p:par>
                                <p:cTn id="61" presetID="22" presetClass="entr" presetSubtype="4" fill="hold" grpId="0" nodeType="afterEffect">
                                  <p:stCondLst>
                                    <p:cond delay="0"/>
                                  </p:stCondLst>
                                  <p:childTnLst>
                                    <p:set>
                                      <p:cBhvr>
                                        <p:cTn id="62" dur="1" fill="hold">
                                          <p:stCondLst>
                                            <p:cond delay="0"/>
                                          </p:stCondLst>
                                        </p:cTn>
                                        <p:tgtEl>
                                          <p:spTgt spid="42"/>
                                        </p:tgtEl>
                                        <p:attrNameLst>
                                          <p:attrName>style.visibility</p:attrName>
                                        </p:attrNameLst>
                                      </p:cBhvr>
                                      <p:to>
                                        <p:strVal val="visible"/>
                                      </p:to>
                                    </p:set>
                                    <p:animEffect transition="in" filter="wipe(down)">
                                      <p:cBhvr>
                                        <p:cTn id="63" dur="500"/>
                                        <p:tgtEl>
                                          <p:spTgt spid="42"/>
                                        </p:tgtEl>
                                      </p:cBhvr>
                                    </p:animEffect>
                                  </p:childTnLst>
                                </p:cTn>
                              </p:par>
                            </p:childTnLst>
                          </p:cTn>
                        </p:par>
                        <p:par>
                          <p:cTn id="64" fill="hold">
                            <p:stCondLst>
                              <p:cond delay="4000"/>
                            </p:stCondLst>
                            <p:childTnLst>
                              <p:par>
                                <p:cTn id="65" presetID="53" presetClass="entr" presetSubtype="16" fill="hold" grpId="0" nodeType="afterEffect">
                                  <p:stCondLst>
                                    <p:cond delay="0"/>
                                  </p:stCondLst>
                                  <p:childTnLst>
                                    <p:set>
                                      <p:cBhvr>
                                        <p:cTn id="66" dur="1" fill="hold">
                                          <p:stCondLst>
                                            <p:cond delay="0"/>
                                          </p:stCondLst>
                                        </p:cTn>
                                        <p:tgtEl>
                                          <p:spTgt spid="337"/>
                                        </p:tgtEl>
                                        <p:attrNameLst>
                                          <p:attrName>style.visibility</p:attrName>
                                        </p:attrNameLst>
                                      </p:cBhvr>
                                      <p:to>
                                        <p:strVal val="visible"/>
                                      </p:to>
                                    </p:set>
                                    <p:anim calcmode="lin" valueType="num">
                                      <p:cBhvr>
                                        <p:cTn id="67" dur="500" fill="hold"/>
                                        <p:tgtEl>
                                          <p:spTgt spid="337"/>
                                        </p:tgtEl>
                                        <p:attrNameLst>
                                          <p:attrName>ppt_w</p:attrName>
                                        </p:attrNameLst>
                                      </p:cBhvr>
                                      <p:tavLst>
                                        <p:tav tm="0">
                                          <p:val>
                                            <p:fltVal val="0"/>
                                          </p:val>
                                        </p:tav>
                                        <p:tav tm="100000">
                                          <p:val>
                                            <p:strVal val="#ppt_w"/>
                                          </p:val>
                                        </p:tav>
                                      </p:tavLst>
                                    </p:anim>
                                    <p:anim calcmode="lin" valueType="num">
                                      <p:cBhvr>
                                        <p:cTn id="68" dur="500" fill="hold"/>
                                        <p:tgtEl>
                                          <p:spTgt spid="337"/>
                                        </p:tgtEl>
                                        <p:attrNameLst>
                                          <p:attrName>ppt_h</p:attrName>
                                        </p:attrNameLst>
                                      </p:cBhvr>
                                      <p:tavLst>
                                        <p:tav tm="0">
                                          <p:val>
                                            <p:fltVal val="0"/>
                                          </p:val>
                                        </p:tav>
                                        <p:tav tm="100000">
                                          <p:val>
                                            <p:strVal val="#ppt_h"/>
                                          </p:val>
                                        </p:tav>
                                      </p:tavLst>
                                    </p:anim>
                                    <p:animEffect transition="in" filter="fade">
                                      <p:cBhvr>
                                        <p:cTn id="69" dur="500"/>
                                        <p:tgtEl>
                                          <p:spTgt spid="337"/>
                                        </p:tgtEl>
                                      </p:cBhvr>
                                    </p:animEffect>
                                  </p:childTnLst>
                                </p:cTn>
                              </p:par>
                            </p:childTnLst>
                          </p:cTn>
                        </p:par>
                        <p:par>
                          <p:cTn id="70" fill="hold">
                            <p:stCondLst>
                              <p:cond delay="4500"/>
                            </p:stCondLst>
                            <p:childTnLst>
                              <p:par>
                                <p:cTn id="71" presetID="22" presetClass="entr" presetSubtype="4" fill="hold" grpId="0" nodeType="afterEffect">
                                  <p:stCondLst>
                                    <p:cond delay="0"/>
                                  </p:stCondLst>
                                  <p:childTnLst>
                                    <p:set>
                                      <p:cBhvr>
                                        <p:cTn id="72" dur="1" fill="hold">
                                          <p:stCondLst>
                                            <p:cond delay="0"/>
                                          </p:stCondLst>
                                        </p:cTn>
                                        <p:tgtEl>
                                          <p:spTgt spid="49"/>
                                        </p:tgtEl>
                                        <p:attrNameLst>
                                          <p:attrName>style.visibility</p:attrName>
                                        </p:attrNameLst>
                                      </p:cBhvr>
                                      <p:to>
                                        <p:strVal val="visible"/>
                                      </p:to>
                                    </p:set>
                                    <p:animEffect transition="in" filter="wipe(down)">
                                      <p:cBhvr>
                                        <p:cTn id="73" dur="500"/>
                                        <p:tgtEl>
                                          <p:spTgt spid="49"/>
                                        </p:tgtEl>
                                      </p:cBhvr>
                                    </p:animEffect>
                                  </p:childTnLst>
                                </p:cTn>
                              </p:par>
                            </p:childTnLst>
                          </p:cTn>
                        </p:par>
                        <p:par>
                          <p:cTn id="74" fill="hold">
                            <p:stCondLst>
                              <p:cond delay="5000"/>
                            </p:stCondLst>
                            <p:childTnLst>
                              <p:par>
                                <p:cTn id="75" presetID="53" presetClass="entr" presetSubtype="16" fill="hold" grpId="0" nodeType="afterEffect">
                                  <p:stCondLst>
                                    <p:cond delay="0"/>
                                  </p:stCondLst>
                                  <p:childTnLst>
                                    <p:set>
                                      <p:cBhvr>
                                        <p:cTn id="76" dur="1" fill="hold">
                                          <p:stCondLst>
                                            <p:cond delay="0"/>
                                          </p:stCondLst>
                                        </p:cTn>
                                        <p:tgtEl>
                                          <p:spTgt spid="338"/>
                                        </p:tgtEl>
                                        <p:attrNameLst>
                                          <p:attrName>style.visibility</p:attrName>
                                        </p:attrNameLst>
                                      </p:cBhvr>
                                      <p:to>
                                        <p:strVal val="visible"/>
                                      </p:to>
                                    </p:set>
                                    <p:anim calcmode="lin" valueType="num">
                                      <p:cBhvr>
                                        <p:cTn id="77" dur="500" fill="hold"/>
                                        <p:tgtEl>
                                          <p:spTgt spid="338"/>
                                        </p:tgtEl>
                                        <p:attrNameLst>
                                          <p:attrName>ppt_w</p:attrName>
                                        </p:attrNameLst>
                                      </p:cBhvr>
                                      <p:tavLst>
                                        <p:tav tm="0">
                                          <p:val>
                                            <p:fltVal val="0"/>
                                          </p:val>
                                        </p:tav>
                                        <p:tav tm="100000">
                                          <p:val>
                                            <p:strVal val="#ppt_w"/>
                                          </p:val>
                                        </p:tav>
                                      </p:tavLst>
                                    </p:anim>
                                    <p:anim calcmode="lin" valueType="num">
                                      <p:cBhvr>
                                        <p:cTn id="78" dur="500" fill="hold"/>
                                        <p:tgtEl>
                                          <p:spTgt spid="338"/>
                                        </p:tgtEl>
                                        <p:attrNameLst>
                                          <p:attrName>ppt_h</p:attrName>
                                        </p:attrNameLst>
                                      </p:cBhvr>
                                      <p:tavLst>
                                        <p:tav tm="0">
                                          <p:val>
                                            <p:fltVal val="0"/>
                                          </p:val>
                                        </p:tav>
                                        <p:tav tm="100000">
                                          <p:val>
                                            <p:strVal val="#ppt_h"/>
                                          </p:val>
                                        </p:tav>
                                      </p:tavLst>
                                    </p:anim>
                                    <p:animEffect transition="in" filter="fade">
                                      <p:cBhvr>
                                        <p:cTn id="79" dur="500"/>
                                        <p:tgtEl>
                                          <p:spTgt spid="338"/>
                                        </p:tgtEl>
                                      </p:cBhvr>
                                    </p:animEffect>
                                  </p:childTnLst>
                                </p:cTn>
                              </p:par>
                            </p:childTnLst>
                          </p:cTn>
                        </p:par>
                        <p:par>
                          <p:cTn id="80" fill="hold">
                            <p:stCondLst>
                              <p:cond delay="5500"/>
                            </p:stCondLst>
                            <p:childTnLst>
                              <p:par>
                                <p:cTn id="81" presetID="22" presetClass="entr" presetSubtype="4" fill="hold" grpId="0" nodeType="afterEffect">
                                  <p:stCondLst>
                                    <p:cond delay="0"/>
                                  </p:stCondLst>
                                  <p:childTnLst>
                                    <p:set>
                                      <p:cBhvr>
                                        <p:cTn id="82" dur="1" fill="hold">
                                          <p:stCondLst>
                                            <p:cond delay="0"/>
                                          </p:stCondLst>
                                        </p:cTn>
                                        <p:tgtEl>
                                          <p:spTgt spid="43"/>
                                        </p:tgtEl>
                                        <p:attrNameLst>
                                          <p:attrName>style.visibility</p:attrName>
                                        </p:attrNameLst>
                                      </p:cBhvr>
                                      <p:to>
                                        <p:strVal val="visible"/>
                                      </p:to>
                                    </p:set>
                                    <p:animEffect transition="in" filter="wipe(down)">
                                      <p:cBhvr>
                                        <p:cTn id="83" dur="500"/>
                                        <p:tgtEl>
                                          <p:spTgt spid="43"/>
                                        </p:tgtEl>
                                      </p:cBhvr>
                                    </p:animEffect>
                                  </p:childTnLst>
                                </p:cTn>
                              </p:par>
                            </p:childTnLst>
                          </p:cTn>
                        </p:par>
                        <p:par>
                          <p:cTn id="84" fill="hold">
                            <p:stCondLst>
                              <p:cond delay="6000"/>
                            </p:stCondLst>
                            <p:childTnLst>
                              <p:par>
                                <p:cTn id="85" presetID="53" presetClass="entr" presetSubtype="16" fill="hold" grpId="0" nodeType="afterEffect">
                                  <p:stCondLst>
                                    <p:cond delay="0"/>
                                  </p:stCondLst>
                                  <p:childTnLst>
                                    <p:set>
                                      <p:cBhvr>
                                        <p:cTn id="86" dur="1" fill="hold">
                                          <p:stCondLst>
                                            <p:cond delay="0"/>
                                          </p:stCondLst>
                                        </p:cTn>
                                        <p:tgtEl>
                                          <p:spTgt spid="339"/>
                                        </p:tgtEl>
                                        <p:attrNameLst>
                                          <p:attrName>style.visibility</p:attrName>
                                        </p:attrNameLst>
                                      </p:cBhvr>
                                      <p:to>
                                        <p:strVal val="visible"/>
                                      </p:to>
                                    </p:set>
                                    <p:anim calcmode="lin" valueType="num">
                                      <p:cBhvr>
                                        <p:cTn id="87" dur="500" fill="hold"/>
                                        <p:tgtEl>
                                          <p:spTgt spid="339"/>
                                        </p:tgtEl>
                                        <p:attrNameLst>
                                          <p:attrName>ppt_w</p:attrName>
                                        </p:attrNameLst>
                                      </p:cBhvr>
                                      <p:tavLst>
                                        <p:tav tm="0">
                                          <p:val>
                                            <p:fltVal val="0"/>
                                          </p:val>
                                        </p:tav>
                                        <p:tav tm="100000">
                                          <p:val>
                                            <p:strVal val="#ppt_w"/>
                                          </p:val>
                                        </p:tav>
                                      </p:tavLst>
                                    </p:anim>
                                    <p:anim calcmode="lin" valueType="num">
                                      <p:cBhvr>
                                        <p:cTn id="88" dur="500" fill="hold"/>
                                        <p:tgtEl>
                                          <p:spTgt spid="339"/>
                                        </p:tgtEl>
                                        <p:attrNameLst>
                                          <p:attrName>ppt_h</p:attrName>
                                        </p:attrNameLst>
                                      </p:cBhvr>
                                      <p:tavLst>
                                        <p:tav tm="0">
                                          <p:val>
                                            <p:fltVal val="0"/>
                                          </p:val>
                                        </p:tav>
                                        <p:tav tm="100000">
                                          <p:val>
                                            <p:strVal val="#ppt_h"/>
                                          </p:val>
                                        </p:tav>
                                      </p:tavLst>
                                    </p:anim>
                                    <p:animEffect transition="in" filter="fade">
                                      <p:cBhvr>
                                        <p:cTn id="89" dur="500"/>
                                        <p:tgtEl>
                                          <p:spTgt spid="339"/>
                                        </p:tgtEl>
                                      </p:cBhvr>
                                    </p:animEffect>
                                  </p:childTnLst>
                                </p:cTn>
                              </p:par>
                            </p:childTnLst>
                          </p:cTn>
                        </p:par>
                        <p:par>
                          <p:cTn id="90" fill="hold">
                            <p:stCondLst>
                              <p:cond delay="6500"/>
                            </p:stCondLst>
                            <p:childTnLst>
                              <p:par>
                                <p:cTn id="91" presetID="22" presetClass="entr" presetSubtype="4" fill="hold" grpId="0" nodeType="afterEffect">
                                  <p:stCondLst>
                                    <p:cond delay="0"/>
                                  </p:stCondLst>
                                  <p:childTnLst>
                                    <p:set>
                                      <p:cBhvr>
                                        <p:cTn id="92" dur="1" fill="hold">
                                          <p:stCondLst>
                                            <p:cond delay="0"/>
                                          </p:stCondLst>
                                        </p:cTn>
                                        <p:tgtEl>
                                          <p:spTgt spid="50"/>
                                        </p:tgtEl>
                                        <p:attrNameLst>
                                          <p:attrName>style.visibility</p:attrName>
                                        </p:attrNameLst>
                                      </p:cBhvr>
                                      <p:to>
                                        <p:strVal val="visible"/>
                                      </p:to>
                                    </p:set>
                                    <p:animEffect transition="in" filter="wipe(down)">
                                      <p:cBhvr>
                                        <p:cTn id="93" dur="500"/>
                                        <p:tgtEl>
                                          <p:spTgt spid="50"/>
                                        </p:tgtEl>
                                      </p:cBhvr>
                                    </p:animEffect>
                                  </p:childTnLst>
                                </p:cTn>
                              </p:par>
                            </p:childTnLst>
                          </p:cTn>
                        </p:par>
                        <p:par>
                          <p:cTn id="94" fill="hold">
                            <p:stCondLst>
                              <p:cond delay="7000"/>
                            </p:stCondLst>
                            <p:childTnLst>
                              <p:par>
                                <p:cTn id="95" presetID="53" presetClass="entr" presetSubtype="16" fill="hold" grpId="0" nodeType="afterEffect">
                                  <p:stCondLst>
                                    <p:cond delay="0"/>
                                  </p:stCondLst>
                                  <p:childTnLst>
                                    <p:set>
                                      <p:cBhvr>
                                        <p:cTn id="96" dur="1" fill="hold">
                                          <p:stCondLst>
                                            <p:cond delay="0"/>
                                          </p:stCondLst>
                                        </p:cTn>
                                        <p:tgtEl>
                                          <p:spTgt spid="340"/>
                                        </p:tgtEl>
                                        <p:attrNameLst>
                                          <p:attrName>style.visibility</p:attrName>
                                        </p:attrNameLst>
                                      </p:cBhvr>
                                      <p:to>
                                        <p:strVal val="visible"/>
                                      </p:to>
                                    </p:set>
                                    <p:anim calcmode="lin" valueType="num">
                                      <p:cBhvr>
                                        <p:cTn id="97" dur="500" fill="hold"/>
                                        <p:tgtEl>
                                          <p:spTgt spid="340"/>
                                        </p:tgtEl>
                                        <p:attrNameLst>
                                          <p:attrName>ppt_w</p:attrName>
                                        </p:attrNameLst>
                                      </p:cBhvr>
                                      <p:tavLst>
                                        <p:tav tm="0">
                                          <p:val>
                                            <p:fltVal val="0"/>
                                          </p:val>
                                        </p:tav>
                                        <p:tav tm="100000">
                                          <p:val>
                                            <p:strVal val="#ppt_w"/>
                                          </p:val>
                                        </p:tav>
                                      </p:tavLst>
                                    </p:anim>
                                    <p:anim calcmode="lin" valueType="num">
                                      <p:cBhvr>
                                        <p:cTn id="98" dur="500" fill="hold"/>
                                        <p:tgtEl>
                                          <p:spTgt spid="340"/>
                                        </p:tgtEl>
                                        <p:attrNameLst>
                                          <p:attrName>ppt_h</p:attrName>
                                        </p:attrNameLst>
                                      </p:cBhvr>
                                      <p:tavLst>
                                        <p:tav tm="0">
                                          <p:val>
                                            <p:fltVal val="0"/>
                                          </p:val>
                                        </p:tav>
                                        <p:tav tm="100000">
                                          <p:val>
                                            <p:strVal val="#ppt_h"/>
                                          </p:val>
                                        </p:tav>
                                      </p:tavLst>
                                    </p:anim>
                                    <p:animEffect transition="in" filter="fade">
                                      <p:cBhvr>
                                        <p:cTn id="99" dur="500"/>
                                        <p:tgtEl>
                                          <p:spTgt spid="340"/>
                                        </p:tgtEl>
                                      </p:cBhvr>
                                    </p:animEffect>
                                  </p:childTnLst>
                                </p:cTn>
                              </p:par>
                            </p:childTnLst>
                          </p:cTn>
                        </p:par>
                        <p:par>
                          <p:cTn id="100" fill="hold">
                            <p:stCondLst>
                              <p:cond delay="7500"/>
                            </p:stCondLst>
                            <p:childTnLst>
                              <p:par>
                                <p:cTn id="101" presetID="22" presetClass="entr" presetSubtype="4" fill="hold" grpId="0" nodeType="after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wipe(down)">
                                      <p:cBhvr>
                                        <p:cTn id="103" dur="500"/>
                                        <p:tgtEl>
                                          <p:spTgt spid="44"/>
                                        </p:tgtEl>
                                      </p:cBhvr>
                                    </p:animEffect>
                                  </p:childTnLst>
                                </p:cTn>
                              </p:par>
                            </p:childTnLst>
                          </p:cTn>
                        </p:par>
                        <p:par>
                          <p:cTn id="104" fill="hold">
                            <p:stCondLst>
                              <p:cond delay="8000"/>
                            </p:stCondLst>
                            <p:childTnLst>
                              <p:par>
                                <p:cTn id="105" presetID="53" presetClass="entr" presetSubtype="16" fill="hold" grpId="0" nodeType="afterEffect">
                                  <p:stCondLst>
                                    <p:cond delay="0"/>
                                  </p:stCondLst>
                                  <p:childTnLst>
                                    <p:set>
                                      <p:cBhvr>
                                        <p:cTn id="106" dur="1" fill="hold">
                                          <p:stCondLst>
                                            <p:cond delay="0"/>
                                          </p:stCondLst>
                                        </p:cTn>
                                        <p:tgtEl>
                                          <p:spTgt spid="341"/>
                                        </p:tgtEl>
                                        <p:attrNameLst>
                                          <p:attrName>style.visibility</p:attrName>
                                        </p:attrNameLst>
                                      </p:cBhvr>
                                      <p:to>
                                        <p:strVal val="visible"/>
                                      </p:to>
                                    </p:set>
                                    <p:anim calcmode="lin" valueType="num">
                                      <p:cBhvr>
                                        <p:cTn id="107" dur="500" fill="hold"/>
                                        <p:tgtEl>
                                          <p:spTgt spid="341"/>
                                        </p:tgtEl>
                                        <p:attrNameLst>
                                          <p:attrName>ppt_w</p:attrName>
                                        </p:attrNameLst>
                                      </p:cBhvr>
                                      <p:tavLst>
                                        <p:tav tm="0">
                                          <p:val>
                                            <p:fltVal val="0"/>
                                          </p:val>
                                        </p:tav>
                                        <p:tav tm="100000">
                                          <p:val>
                                            <p:strVal val="#ppt_w"/>
                                          </p:val>
                                        </p:tav>
                                      </p:tavLst>
                                    </p:anim>
                                    <p:anim calcmode="lin" valueType="num">
                                      <p:cBhvr>
                                        <p:cTn id="108" dur="500" fill="hold"/>
                                        <p:tgtEl>
                                          <p:spTgt spid="341"/>
                                        </p:tgtEl>
                                        <p:attrNameLst>
                                          <p:attrName>ppt_h</p:attrName>
                                        </p:attrNameLst>
                                      </p:cBhvr>
                                      <p:tavLst>
                                        <p:tav tm="0">
                                          <p:val>
                                            <p:fltVal val="0"/>
                                          </p:val>
                                        </p:tav>
                                        <p:tav tm="100000">
                                          <p:val>
                                            <p:strVal val="#ppt_h"/>
                                          </p:val>
                                        </p:tav>
                                      </p:tavLst>
                                    </p:anim>
                                    <p:animEffect transition="in" filter="fade">
                                      <p:cBhvr>
                                        <p:cTn id="109" dur="500"/>
                                        <p:tgtEl>
                                          <p:spTgt spid="341"/>
                                        </p:tgtEl>
                                      </p:cBhvr>
                                    </p:animEffect>
                                  </p:childTnLst>
                                </p:cTn>
                              </p:par>
                            </p:childTnLst>
                          </p:cTn>
                        </p:par>
                        <p:par>
                          <p:cTn id="110" fill="hold">
                            <p:stCondLst>
                              <p:cond delay="8500"/>
                            </p:stCondLst>
                            <p:childTnLst>
                              <p:par>
                                <p:cTn id="111" presetID="22" presetClass="entr" presetSubtype="4" fill="hold" grpId="0" nodeType="afterEffect">
                                  <p:stCondLst>
                                    <p:cond delay="0"/>
                                  </p:stCondLst>
                                  <p:childTnLst>
                                    <p:set>
                                      <p:cBhvr>
                                        <p:cTn id="112" dur="1" fill="hold">
                                          <p:stCondLst>
                                            <p:cond delay="0"/>
                                          </p:stCondLst>
                                        </p:cTn>
                                        <p:tgtEl>
                                          <p:spTgt spid="51"/>
                                        </p:tgtEl>
                                        <p:attrNameLst>
                                          <p:attrName>style.visibility</p:attrName>
                                        </p:attrNameLst>
                                      </p:cBhvr>
                                      <p:to>
                                        <p:strVal val="visible"/>
                                      </p:to>
                                    </p:set>
                                    <p:animEffect transition="in" filter="wipe(down)">
                                      <p:cBhvr>
                                        <p:cTn id="113" dur="500"/>
                                        <p:tgtEl>
                                          <p:spTgt spid="51"/>
                                        </p:tgtEl>
                                      </p:cBhvr>
                                    </p:animEffect>
                                  </p:childTnLst>
                                </p:cTn>
                              </p:par>
                            </p:childTnLst>
                          </p:cTn>
                        </p:par>
                        <p:par>
                          <p:cTn id="114" fill="hold">
                            <p:stCondLst>
                              <p:cond delay="9000"/>
                            </p:stCondLst>
                            <p:childTnLst>
                              <p:par>
                                <p:cTn id="115" presetID="53" presetClass="entr" presetSubtype="16" fill="hold" grpId="0" nodeType="afterEffect">
                                  <p:stCondLst>
                                    <p:cond delay="0"/>
                                  </p:stCondLst>
                                  <p:childTnLst>
                                    <p:set>
                                      <p:cBhvr>
                                        <p:cTn id="116" dur="1" fill="hold">
                                          <p:stCondLst>
                                            <p:cond delay="0"/>
                                          </p:stCondLst>
                                        </p:cTn>
                                        <p:tgtEl>
                                          <p:spTgt spid="342"/>
                                        </p:tgtEl>
                                        <p:attrNameLst>
                                          <p:attrName>style.visibility</p:attrName>
                                        </p:attrNameLst>
                                      </p:cBhvr>
                                      <p:to>
                                        <p:strVal val="visible"/>
                                      </p:to>
                                    </p:set>
                                    <p:anim calcmode="lin" valueType="num">
                                      <p:cBhvr>
                                        <p:cTn id="117" dur="500" fill="hold"/>
                                        <p:tgtEl>
                                          <p:spTgt spid="342"/>
                                        </p:tgtEl>
                                        <p:attrNameLst>
                                          <p:attrName>ppt_w</p:attrName>
                                        </p:attrNameLst>
                                      </p:cBhvr>
                                      <p:tavLst>
                                        <p:tav tm="0">
                                          <p:val>
                                            <p:fltVal val="0"/>
                                          </p:val>
                                        </p:tav>
                                        <p:tav tm="100000">
                                          <p:val>
                                            <p:strVal val="#ppt_w"/>
                                          </p:val>
                                        </p:tav>
                                      </p:tavLst>
                                    </p:anim>
                                    <p:anim calcmode="lin" valueType="num">
                                      <p:cBhvr>
                                        <p:cTn id="118" dur="500" fill="hold"/>
                                        <p:tgtEl>
                                          <p:spTgt spid="342"/>
                                        </p:tgtEl>
                                        <p:attrNameLst>
                                          <p:attrName>ppt_h</p:attrName>
                                        </p:attrNameLst>
                                      </p:cBhvr>
                                      <p:tavLst>
                                        <p:tav tm="0">
                                          <p:val>
                                            <p:fltVal val="0"/>
                                          </p:val>
                                        </p:tav>
                                        <p:tav tm="100000">
                                          <p:val>
                                            <p:strVal val="#ppt_h"/>
                                          </p:val>
                                        </p:tav>
                                      </p:tavLst>
                                    </p:anim>
                                    <p:animEffect transition="in" filter="fade">
                                      <p:cBhvr>
                                        <p:cTn id="119" dur="500"/>
                                        <p:tgtEl>
                                          <p:spTgt spid="3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 grpId="0" animBg="1"/>
      <p:bldP spid="271" grpId="0" animBg="1"/>
      <p:bldP spid="272" grpId="0" animBg="1"/>
      <p:bldP spid="273" grpId="0" animBg="1"/>
      <p:bldP spid="274" grpId="0" animBg="1"/>
      <p:bldP spid="334" grpId="0"/>
      <p:bldP spid="335" grpId="0"/>
      <p:bldP spid="336" grpId="0"/>
      <p:bldP spid="337" grpId="0"/>
      <p:bldP spid="338" grpId="0"/>
      <p:bldP spid="339" grpId="0"/>
      <p:bldP spid="340" grpId="0"/>
      <p:bldP spid="341" grpId="0"/>
      <p:bldP spid="342" grpId="0"/>
      <p:bldP spid="41" grpId="0" animBg="1"/>
      <p:bldP spid="42" grpId="0" animBg="1"/>
      <p:bldP spid="43" grpId="0" animBg="1"/>
      <p:bldP spid="44" grpId="0" animBg="1"/>
      <p:bldP spid="48" grpId="0" animBg="1"/>
      <p:bldP spid="49" grpId="0" animBg="1"/>
      <p:bldP spid="50" grpId="0" animBg="1"/>
      <p:bldP spid="51" grpId="0" animBg="1"/>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1195</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331</cp:revision>
  <dcterms:created xsi:type="dcterms:W3CDTF">2016-09-28T22:08:47Z</dcterms:created>
  <dcterms:modified xsi:type="dcterms:W3CDTF">2017-10-05T18:48:45Z</dcterms:modified>
</cp:coreProperties>
</file>