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4573958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10898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5" name="Group 64"/>
          <p:cNvGrpSpPr/>
          <p:nvPr/>
        </p:nvGrpSpPr>
        <p:grpSpPr>
          <a:xfrm>
            <a:off x="5475429" y="2830590"/>
            <a:ext cx="2223173" cy="2329563"/>
            <a:chOff x="5350111" y="2144684"/>
            <a:chExt cx="1456772" cy="1526485"/>
          </a:xfrm>
          <a:solidFill>
            <a:srgbClr val="FFA803"/>
          </a:solidFill>
        </p:grpSpPr>
        <p:sp>
          <p:nvSpPr>
            <p:cNvPr id="60" name="Oval 59"/>
            <p:cNvSpPr>
              <a:spLocks noChangeAspect="1"/>
            </p:cNvSpPr>
            <p:nvPr/>
          </p:nvSpPr>
          <p:spPr>
            <a:xfrm>
              <a:off x="5355187" y="2219473"/>
              <a:ext cx="1451696" cy="1451696"/>
            </a:xfrm>
            <a:prstGeom prst="ellipse">
              <a:avLst/>
            </a:prstGeom>
            <a:solidFill>
              <a:srgbClr val="D780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solidFill>
                  <a:schemeClr val="bg1"/>
                </a:solidFill>
                <a:latin typeface="+mj-lt"/>
              </a:endParaRPr>
            </a:p>
          </p:txBody>
        </p:sp>
        <p:sp>
          <p:nvSpPr>
            <p:cNvPr id="28" name="Oval 27"/>
            <p:cNvSpPr>
              <a:spLocks noChangeAspect="1"/>
            </p:cNvSpPr>
            <p:nvPr/>
          </p:nvSpPr>
          <p:spPr>
            <a:xfrm>
              <a:off x="5350111" y="2144684"/>
              <a:ext cx="1451696" cy="145169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b="1" dirty="0">
                <a:solidFill>
                  <a:schemeClr val="bg1"/>
                </a:solidFill>
                <a:latin typeface="+mj-lt"/>
              </a:endParaRPr>
            </a:p>
          </p:txBody>
        </p:sp>
      </p:grpSp>
      <p:grpSp>
        <p:nvGrpSpPr>
          <p:cNvPr id="62" name="Group 61"/>
          <p:cNvGrpSpPr/>
          <p:nvPr/>
        </p:nvGrpSpPr>
        <p:grpSpPr>
          <a:xfrm>
            <a:off x="731294" y="2830590"/>
            <a:ext cx="2215427" cy="2314059"/>
            <a:chOff x="2241436" y="2144684"/>
            <a:chExt cx="1451696" cy="1516325"/>
          </a:xfrm>
          <a:solidFill>
            <a:srgbClr val="FF2B2A"/>
          </a:solidFill>
        </p:grpSpPr>
        <p:sp>
          <p:nvSpPr>
            <p:cNvPr id="58" name="Oval 57"/>
            <p:cNvSpPr>
              <a:spLocks noChangeAspect="1"/>
            </p:cNvSpPr>
            <p:nvPr/>
          </p:nvSpPr>
          <p:spPr>
            <a:xfrm>
              <a:off x="2241436" y="2209313"/>
              <a:ext cx="1451696" cy="1451696"/>
            </a:xfrm>
            <a:prstGeom prst="ellipse">
              <a:avLst/>
            </a:prstGeom>
            <a:solidFill>
              <a:srgbClr val="E10D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solidFill>
                  <a:schemeClr val="bg1"/>
                </a:solidFill>
                <a:latin typeface="+mj-lt"/>
              </a:endParaRPr>
            </a:p>
          </p:txBody>
        </p:sp>
        <p:sp>
          <p:nvSpPr>
            <p:cNvPr id="29" name="Oval 28"/>
            <p:cNvSpPr>
              <a:spLocks noChangeAspect="1"/>
            </p:cNvSpPr>
            <p:nvPr/>
          </p:nvSpPr>
          <p:spPr>
            <a:xfrm>
              <a:off x="2241436" y="2144684"/>
              <a:ext cx="1451696" cy="145169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solidFill>
                  <a:schemeClr val="bg1"/>
                </a:solidFill>
                <a:latin typeface="+mj-lt"/>
              </a:endParaRPr>
            </a:p>
          </p:txBody>
        </p:sp>
      </p:grpSp>
      <p:grpSp>
        <p:nvGrpSpPr>
          <p:cNvPr id="63" name="Group 62"/>
          <p:cNvGrpSpPr/>
          <p:nvPr/>
        </p:nvGrpSpPr>
        <p:grpSpPr>
          <a:xfrm>
            <a:off x="2789593" y="1503092"/>
            <a:ext cx="2215427" cy="2300296"/>
            <a:chOff x="3590171" y="1274819"/>
            <a:chExt cx="1451696" cy="1507307"/>
          </a:xfrm>
          <a:solidFill>
            <a:srgbClr val="85C401"/>
          </a:solidFill>
        </p:grpSpPr>
        <p:sp>
          <p:nvSpPr>
            <p:cNvPr id="61" name="Oval 60"/>
            <p:cNvSpPr>
              <a:spLocks noChangeAspect="1"/>
            </p:cNvSpPr>
            <p:nvPr/>
          </p:nvSpPr>
          <p:spPr>
            <a:xfrm>
              <a:off x="3590171" y="1330430"/>
              <a:ext cx="1451696" cy="1451696"/>
            </a:xfrm>
            <a:prstGeom prst="ellipse">
              <a:avLst/>
            </a:prstGeom>
            <a:solidFill>
              <a:srgbClr val="5D9C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solidFill>
                  <a:schemeClr val="bg1"/>
                </a:solidFill>
                <a:latin typeface="+mj-lt"/>
              </a:endParaRPr>
            </a:p>
          </p:txBody>
        </p:sp>
        <p:sp>
          <p:nvSpPr>
            <p:cNvPr id="30" name="Oval 29"/>
            <p:cNvSpPr>
              <a:spLocks noChangeAspect="1"/>
            </p:cNvSpPr>
            <p:nvPr/>
          </p:nvSpPr>
          <p:spPr>
            <a:xfrm>
              <a:off x="3590171" y="1274819"/>
              <a:ext cx="1451696" cy="145169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b="1" dirty="0">
                <a:solidFill>
                  <a:schemeClr val="bg1"/>
                </a:solidFill>
                <a:latin typeface="+mj-lt"/>
              </a:endParaRPr>
            </a:p>
          </p:txBody>
        </p:sp>
      </p:grpSp>
      <p:grpSp>
        <p:nvGrpSpPr>
          <p:cNvPr id="64" name="Group 63"/>
          <p:cNvGrpSpPr/>
          <p:nvPr/>
        </p:nvGrpSpPr>
        <p:grpSpPr>
          <a:xfrm>
            <a:off x="3322023" y="3788851"/>
            <a:ext cx="2215427" cy="2304798"/>
            <a:chOff x="3939055" y="2772601"/>
            <a:chExt cx="1451696" cy="1510257"/>
          </a:xfrm>
          <a:solidFill>
            <a:srgbClr val="3EB8CD"/>
          </a:solidFill>
        </p:grpSpPr>
        <p:sp>
          <p:nvSpPr>
            <p:cNvPr id="59" name="Oval 58"/>
            <p:cNvSpPr>
              <a:spLocks noChangeAspect="1"/>
            </p:cNvSpPr>
            <p:nvPr/>
          </p:nvSpPr>
          <p:spPr>
            <a:xfrm>
              <a:off x="3939055" y="2831162"/>
              <a:ext cx="1451696" cy="1451696"/>
            </a:xfrm>
            <a:prstGeom prst="ellipse">
              <a:avLst/>
            </a:prstGeom>
            <a:solidFill>
              <a:srgbClr val="209A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solidFill>
                  <a:schemeClr val="bg1"/>
                </a:solidFill>
                <a:latin typeface="+mj-lt"/>
              </a:endParaRPr>
            </a:p>
          </p:txBody>
        </p:sp>
        <p:sp>
          <p:nvSpPr>
            <p:cNvPr id="31" name="Oval 30"/>
            <p:cNvSpPr>
              <a:spLocks noChangeAspect="1"/>
            </p:cNvSpPr>
            <p:nvPr/>
          </p:nvSpPr>
          <p:spPr>
            <a:xfrm>
              <a:off x="3939055" y="2772601"/>
              <a:ext cx="1451696" cy="145169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b="1" dirty="0">
                <a:solidFill>
                  <a:schemeClr val="bg1"/>
                </a:solidFill>
                <a:latin typeface="+mj-lt"/>
              </a:endParaRPr>
            </a:p>
          </p:txBody>
        </p:sp>
      </p:grpSp>
      <p:sp>
        <p:nvSpPr>
          <p:cNvPr id="47" name="Arc 46"/>
          <p:cNvSpPr/>
          <p:nvPr/>
        </p:nvSpPr>
        <p:spPr>
          <a:xfrm rot="18536433">
            <a:off x="546548" y="2491729"/>
            <a:ext cx="2497195" cy="2497193"/>
          </a:xfrm>
          <a:prstGeom prst="arc">
            <a:avLst/>
          </a:prstGeom>
          <a:ln w="28575">
            <a:solidFill>
              <a:srgbClr val="56595E"/>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48" name="Arc 47"/>
          <p:cNvSpPr/>
          <p:nvPr/>
        </p:nvSpPr>
        <p:spPr>
          <a:xfrm rot="2537090">
            <a:off x="2868397" y="1405976"/>
            <a:ext cx="2497193" cy="2497195"/>
          </a:xfrm>
          <a:prstGeom prst="arc">
            <a:avLst/>
          </a:prstGeom>
          <a:ln w="28575">
            <a:solidFill>
              <a:srgbClr val="56595E"/>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49" name="Arc 48"/>
          <p:cNvSpPr/>
          <p:nvPr/>
        </p:nvSpPr>
        <p:spPr>
          <a:xfrm rot="11871999" flipH="1">
            <a:off x="3313218" y="3844215"/>
            <a:ext cx="2497195" cy="2497193"/>
          </a:xfrm>
          <a:prstGeom prst="arc">
            <a:avLst/>
          </a:prstGeom>
          <a:ln w="28575">
            <a:solidFill>
              <a:srgbClr val="56595E"/>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75" name="Freeform 171"/>
          <p:cNvSpPr>
            <a:spLocks noChangeAspect="1" noEditPoints="1"/>
          </p:cNvSpPr>
          <p:nvPr/>
        </p:nvSpPr>
        <p:spPr bwMode="auto">
          <a:xfrm>
            <a:off x="1471193" y="3639277"/>
            <a:ext cx="640080" cy="571755"/>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76" name="Group 75"/>
          <p:cNvGrpSpPr>
            <a:grpSpLocks noChangeAspect="1"/>
          </p:cNvGrpSpPr>
          <p:nvPr/>
        </p:nvGrpSpPr>
        <p:grpSpPr>
          <a:xfrm>
            <a:off x="4095855" y="4571247"/>
            <a:ext cx="608200" cy="640080"/>
            <a:chOff x="3768725" y="2336800"/>
            <a:chExt cx="393700" cy="414338"/>
          </a:xfrm>
          <a:solidFill>
            <a:schemeClr val="bg1"/>
          </a:solidFill>
          <a:effectLst>
            <a:outerShdw blurRad="50800" dist="38100" dir="2700000" algn="tl" rotWithShape="0">
              <a:prstClr val="black">
                <a:alpha val="40000"/>
              </a:prstClr>
            </a:outerShdw>
          </a:effectLst>
        </p:grpSpPr>
        <p:sp>
          <p:nvSpPr>
            <p:cNvPr id="77" name="Freeform 64"/>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Oval 65"/>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66"/>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67"/>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Oval 68"/>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69"/>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70"/>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Oval 71"/>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72"/>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73"/>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74"/>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Oval 75"/>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76"/>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77"/>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Oval 78"/>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79"/>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80"/>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Oval 81"/>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82"/>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Freeform 83"/>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97" name="Freeform 96"/>
          <p:cNvSpPr>
            <a:spLocks noChangeAspect="1" noEditPoints="1"/>
          </p:cNvSpPr>
          <p:nvPr/>
        </p:nvSpPr>
        <p:spPr bwMode="auto">
          <a:xfrm>
            <a:off x="3678865" y="2271279"/>
            <a:ext cx="438128" cy="640080"/>
          </a:xfrm>
          <a:custGeom>
            <a:avLst/>
            <a:gdLst/>
            <a:ahLst/>
            <a:cxnLst>
              <a:cxn ang="0">
                <a:pos x="35" y="0"/>
              </a:cxn>
              <a:cxn ang="0">
                <a:pos x="0" y="35"/>
              </a:cxn>
              <a:cxn ang="0">
                <a:pos x="16" y="74"/>
              </a:cxn>
              <a:cxn ang="0">
                <a:pos x="35" y="102"/>
              </a:cxn>
              <a:cxn ang="0">
                <a:pos x="54" y="74"/>
              </a:cxn>
              <a:cxn ang="0">
                <a:pos x="70" y="35"/>
              </a:cxn>
              <a:cxn ang="0">
                <a:pos x="35" y="0"/>
              </a:cxn>
              <a:cxn ang="0">
                <a:pos x="43" y="87"/>
              </a:cxn>
              <a:cxn ang="0">
                <a:pos x="27" y="89"/>
              </a:cxn>
              <a:cxn ang="0">
                <a:pos x="26" y="83"/>
              </a:cxn>
              <a:cxn ang="0">
                <a:pos x="26" y="83"/>
              </a:cxn>
              <a:cxn ang="0">
                <a:pos x="45" y="80"/>
              </a:cxn>
              <a:cxn ang="0">
                <a:pos x="44" y="83"/>
              </a:cxn>
              <a:cxn ang="0">
                <a:pos x="43" y="87"/>
              </a:cxn>
              <a:cxn ang="0">
                <a:pos x="25" y="79"/>
              </a:cxn>
              <a:cxn ang="0">
                <a:pos x="23" y="73"/>
              </a:cxn>
              <a:cxn ang="0">
                <a:pos x="47" y="73"/>
              </a:cxn>
              <a:cxn ang="0">
                <a:pos x="46" y="77"/>
              </a:cxn>
              <a:cxn ang="0">
                <a:pos x="25" y="79"/>
              </a:cxn>
              <a:cxn ang="0">
                <a:pos x="35" y="96"/>
              </a:cxn>
              <a:cxn ang="0">
                <a:pos x="29" y="92"/>
              </a:cxn>
              <a:cxn ang="0">
                <a:pos x="42" y="90"/>
              </a:cxn>
              <a:cxn ang="0">
                <a:pos x="35" y="96"/>
              </a:cxn>
              <a:cxn ang="0">
                <a:pos x="50" y="67"/>
              </a:cxn>
              <a:cxn ang="0">
                <a:pos x="20" y="67"/>
              </a:cxn>
              <a:cxn ang="0">
                <a:pos x="15" y="57"/>
              </a:cxn>
              <a:cxn ang="0">
                <a:pos x="6" y="35"/>
              </a:cxn>
              <a:cxn ang="0">
                <a:pos x="35" y="6"/>
              </a:cxn>
              <a:cxn ang="0">
                <a:pos x="64" y="35"/>
              </a:cxn>
              <a:cxn ang="0">
                <a:pos x="55" y="57"/>
              </a:cxn>
              <a:cxn ang="0">
                <a:pos x="50" y="67"/>
              </a:cxn>
              <a:cxn ang="0">
                <a:pos x="50" y="67"/>
              </a:cxn>
              <a:cxn ang="0">
                <a:pos x="50" y="67"/>
              </a:cxn>
            </a:cxnLst>
            <a:rect l="0" t="0" r="r" b="b"/>
            <a:pathLst>
              <a:path w="70" h="102">
                <a:moveTo>
                  <a:pt x="35" y="0"/>
                </a:moveTo>
                <a:cubicBezTo>
                  <a:pt x="16" y="0"/>
                  <a:pt x="0" y="16"/>
                  <a:pt x="0" y="35"/>
                </a:cubicBezTo>
                <a:cubicBezTo>
                  <a:pt x="0" y="48"/>
                  <a:pt x="12" y="62"/>
                  <a:pt x="16" y="74"/>
                </a:cubicBezTo>
                <a:cubicBezTo>
                  <a:pt x="22" y="91"/>
                  <a:pt x="22" y="102"/>
                  <a:pt x="35" y="102"/>
                </a:cubicBezTo>
                <a:cubicBezTo>
                  <a:pt x="49" y="102"/>
                  <a:pt x="48" y="92"/>
                  <a:pt x="54" y="74"/>
                </a:cubicBezTo>
                <a:cubicBezTo>
                  <a:pt x="58" y="62"/>
                  <a:pt x="70" y="48"/>
                  <a:pt x="70" y="35"/>
                </a:cubicBezTo>
                <a:cubicBezTo>
                  <a:pt x="70" y="16"/>
                  <a:pt x="54" y="0"/>
                  <a:pt x="35" y="0"/>
                </a:cubicBezTo>
                <a:close/>
                <a:moveTo>
                  <a:pt x="43" y="87"/>
                </a:moveTo>
                <a:cubicBezTo>
                  <a:pt x="27" y="89"/>
                  <a:pt x="27" y="89"/>
                  <a:pt x="27" y="89"/>
                </a:cubicBezTo>
                <a:cubicBezTo>
                  <a:pt x="27" y="87"/>
                  <a:pt x="26" y="85"/>
                  <a:pt x="26" y="83"/>
                </a:cubicBezTo>
                <a:cubicBezTo>
                  <a:pt x="26" y="83"/>
                  <a:pt x="26" y="83"/>
                  <a:pt x="26" y="83"/>
                </a:cubicBezTo>
                <a:cubicBezTo>
                  <a:pt x="45" y="80"/>
                  <a:pt x="45" y="80"/>
                  <a:pt x="45" y="80"/>
                </a:cubicBezTo>
                <a:cubicBezTo>
                  <a:pt x="45" y="81"/>
                  <a:pt x="45" y="82"/>
                  <a:pt x="44" y="83"/>
                </a:cubicBezTo>
                <a:cubicBezTo>
                  <a:pt x="44" y="84"/>
                  <a:pt x="44" y="86"/>
                  <a:pt x="43" y="87"/>
                </a:cubicBezTo>
                <a:close/>
                <a:moveTo>
                  <a:pt x="25" y="79"/>
                </a:moveTo>
                <a:cubicBezTo>
                  <a:pt x="24" y="78"/>
                  <a:pt x="23" y="76"/>
                  <a:pt x="23" y="73"/>
                </a:cubicBezTo>
                <a:cubicBezTo>
                  <a:pt x="47" y="73"/>
                  <a:pt x="47" y="73"/>
                  <a:pt x="47" y="73"/>
                </a:cubicBezTo>
                <a:cubicBezTo>
                  <a:pt x="47" y="75"/>
                  <a:pt x="47" y="76"/>
                  <a:pt x="46" y="77"/>
                </a:cubicBezTo>
                <a:lnTo>
                  <a:pt x="25" y="79"/>
                </a:lnTo>
                <a:close/>
                <a:moveTo>
                  <a:pt x="35" y="96"/>
                </a:moveTo>
                <a:cubicBezTo>
                  <a:pt x="32" y="96"/>
                  <a:pt x="30" y="95"/>
                  <a:pt x="29" y="92"/>
                </a:cubicBezTo>
                <a:cubicBezTo>
                  <a:pt x="42" y="90"/>
                  <a:pt x="42" y="90"/>
                  <a:pt x="42" y="90"/>
                </a:cubicBezTo>
                <a:cubicBezTo>
                  <a:pt x="40" y="95"/>
                  <a:pt x="39" y="96"/>
                  <a:pt x="35" y="96"/>
                </a:cubicBezTo>
                <a:close/>
                <a:moveTo>
                  <a:pt x="50" y="67"/>
                </a:moveTo>
                <a:cubicBezTo>
                  <a:pt x="20" y="67"/>
                  <a:pt x="20" y="67"/>
                  <a:pt x="20" y="67"/>
                </a:cubicBezTo>
                <a:cubicBezTo>
                  <a:pt x="19" y="64"/>
                  <a:pt x="17" y="60"/>
                  <a:pt x="15" y="57"/>
                </a:cubicBezTo>
                <a:cubicBezTo>
                  <a:pt x="11" y="49"/>
                  <a:pt x="6" y="41"/>
                  <a:pt x="6" y="35"/>
                </a:cubicBezTo>
                <a:cubicBezTo>
                  <a:pt x="6" y="19"/>
                  <a:pt x="19" y="6"/>
                  <a:pt x="35" y="6"/>
                </a:cubicBezTo>
                <a:cubicBezTo>
                  <a:pt x="51" y="6"/>
                  <a:pt x="64" y="19"/>
                  <a:pt x="64" y="35"/>
                </a:cubicBezTo>
                <a:cubicBezTo>
                  <a:pt x="64" y="41"/>
                  <a:pt x="60" y="49"/>
                  <a:pt x="55" y="57"/>
                </a:cubicBezTo>
                <a:cubicBezTo>
                  <a:pt x="53" y="60"/>
                  <a:pt x="52" y="64"/>
                  <a:pt x="50" y="67"/>
                </a:cubicBezTo>
                <a:close/>
                <a:moveTo>
                  <a:pt x="50" y="67"/>
                </a:moveTo>
                <a:cubicBezTo>
                  <a:pt x="50" y="67"/>
                  <a:pt x="50" y="67"/>
                  <a:pt x="50" y="67"/>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8" name="Freeform 127"/>
          <p:cNvSpPr>
            <a:spLocks noChangeAspect="1" noEditPoints="1"/>
          </p:cNvSpPr>
          <p:nvPr/>
        </p:nvSpPr>
        <p:spPr bwMode="auto">
          <a:xfrm>
            <a:off x="6232420" y="3597495"/>
            <a:ext cx="640080" cy="655321"/>
          </a:xfrm>
          <a:custGeom>
            <a:avLst/>
            <a:gdLst>
              <a:gd name="T0" fmla="*/ 53 w 132"/>
              <a:gd name="T1" fmla="*/ 135 h 135"/>
              <a:gd name="T2" fmla="*/ 53 w 132"/>
              <a:gd name="T3" fmla="*/ 123 h 135"/>
              <a:gd name="T4" fmla="*/ 120 w 132"/>
              <a:gd name="T5" fmla="*/ 64 h 135"/>
              <a:gd name="T6" fmla="*/ 53 w 132"/>
              <a:gd name="T7" fmla="*/ 77 h 135"/>
              <a:gd name="T8" fmla="*/ 53 w 132"/>
              <a:gd name="T9" fmla="*/ 65 h 135"/>
              <a:gd name="T10" fmla="*/ 0 w 132"/>
              <a:gd name="T11" fmla="*/ 100 h 135"/>
              <a:gd name="T12" fmla="*/ 53 w 132"/>
              <a:gd name="T13" fmla="*/ 135 h 135"/>
              <a:gd name="T14" fmla="*/ 80 w 132"/>
              <a:gd name="T15" fmla="*/ 0 h 135"/>
              <a:gd name="T16" fmla="*/ 80 w 132"/>
              <a:gd name="T17" fmla="*/ 13 h 135"/>
              <a:gd name="T18" fmla="*/ 12 w 132"/>
              <a:gd name="T19" fmla="*/ 71 h 135"/>
              <a:gd name="T20" fmla="*/ 80 w 132"/>
              <a:gd name="T21" fmla="*/ 58 h 135"/>
              <a:gd name="T22" fmla="*/ 80 w 132"/>
              <a:gd name="T23" fmla="*/ 70 h 135"/>
              <a:gd name="T24" fmla="*/ 132 w 132"/>
              <a:gd name="T25" fmla="*/ 35 h 135"/>
              <a:gd name="T26" fmla="*/ 80 w 132"/>
              <a:gd name="T27" fmla="*/ 0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2" h="135">
                <a:moveTo>
                  <a:pt x="53" y="135"/>
                </a:moveTo>
                <a:cubicBezTo>
                  <a:pt x="53" y="123"/>
                  <a:pt x="53" y="123"/>
                  <a:pt x="53" y="123"/>
                </a:cubicBezTo>
                <a:cubicBezTo>
                  <a:pt x="113" y="123"/>
                  <a:pt x="120" y="64"/>
                  <a:pt x="120" y="64"/>
                </a:cubicBezTo>
                <a:cubicBezTo>
                  <a:pt x="120" y="64"/>
                  <a:pt x="102" y="77"/>
                  <a:pt x="53" y="77"/>
                </a:cubicBezTo>
                <a:cubicBezTo>
                  <a:pt x="53" y="65"/>
                  <a:pt x="53" y="65"/>
                  <a:pt x="53" y="65"/>
                </a:cubicBezTo>
                <a:cubicBezTo>
                  <a:pt x="0" y="100"/>
                  <a:pt x="0" y="100"/>
                  <a:pt x="0" y="100"/>
                </a:cubicBezTo>
                <a:cubicBezTo>
                  <a:pt x="53" y="135"/>
                  <a:pt x="53" y="135"/>
                  <a:pt x="53" y="135"/>
                </a:cubicBezTo>
                <a:close/>
                <a:moveTo>
                  <a:pt x="80" y="0"/>
                </a:moveTo>
                <a:cubicBezTo>
                  <a:pt x="80" y="13"/>
                  <a:pt x="80" y="13"/>
                  <a:pt x="80" y="13"/>
                </a:cubicBezTo>
                <a:cubicBezTo>
                  <a:pt x="19" y="13"/>
                  <a:pt x="12" y="71"/>
                  <a:pt x="12" y="71"/>
                </a:cubicBezTo>
                <a:cubicBezTo>
                  <a:pt x="12" y="71"/>
                  <a:pt x="31" y="58"/>
                  <a:pt x="80" y="58"/>
                </a:cubicBezTo>
                <a:cubicBezTo>
                  <a:pt x="80" y="70"/>
                  <a:pt x="80" y="70"/>
                  <a:pt x="80" y="70"/>
                </a:cubicBezTo>
                <a:cubicBezTo>
                  <a:pt x="132" y="35"/>
                  <a:pt x="132" y="35"/>
                  <a:pt x="132" y="35"/>
                </a:cubicBezTo>
                <a:cubicBezTo>
                  <a:pt x="80" y="0"/>
                  <a:pt x="80" y="0"/>
                  <a:pt x="80" y="0"/>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99" name="Text Box 10"/>
          <p:cNvSpPr txBox="1">
            <a:spLocks noChangeArrowheads="1"/>
          </p:cNvSpPr>
          <p:nvPr/>
        </p:nvSpPr>
        <p:spPr bwMode="auto">
          <a:xfrm>
            <a:off x="8919830" y="2076120"/>
            <a:ext cx="3200400" cy="914400"/>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F2B2A"/>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a:t>
            </a:r>
          </a:p>
        </p:txBody>
      </p:sp>
      <p:grpSp>
        <p:nvGrpSpPr>
          <p:cNvPr id="100" name="Group 99"/>
          <p:cNvGrpSpPr/>
          <p:nvPr/>
        </p:nvGrpSpPr>
        <p:grpSpPr>
          <a:xfrm>
            <a:off x="8287053" y="2166431"/>
            <a:ext cx="548640" cy="548640"/>
            <a:chOff x="8093534" y="1164886"/>
            <a:chExt cx="548640" cy="548640"/>
          </a:xfrm>
        </p:grpSpPr>
        <p:sp>
          <p:nvSpPr>
            <p:cNvPr id="101" name="Oval 100"/>
            <p:cNvSpPr>
              <a:spLocks noChangeAspect="1"/>
            </p:cNvSpPr>
            <p:nvPr/>
          </p:nvSpPr>
          <p:spPr>
            <a:xfrm>
              <a:off x="8093534" y="1164886"/>
              <a:ext cx="548640" cy="548640"/>
            </a:xfrm>
            <a:prstGeom prst="ellipse">
              <a:avLst/>
            </a:prstGeom>
            <a:solidFill>
              <a:srgbClr val="FF2B2A"/>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02"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103" name="Text Box 10"/>
          <p:cNvSpPr txBox="1">
            <a:spLocks noChangeArrowheads="1"/>
          </p:cNvSpPr>
          <p:nvPr/>
        </p:nvSpPr>
        <p:spPr bwMode="auto">
          <a:xfrm>
            <a:off x="8919830" y="3156727"/>
            <a:ext cx="3200400" cy="914400"/>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85C401"/>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a:t>
            </a:r>
          </a:p>
        </p:txBody>
      </p:sp>
      <p:grpSp>
        <p:nvGrpSpPr>
          <p:cNvPr id="104" name="Group 103"/>
          <p:cNvGrpSpPr/>
          <p:nvPr/>
        </p:nvGrpSpPr>
        <p:grpSpPr>
          <a:xfrm>
            <a:off x="8287053" y="3247038"/>
            <a:ext cx="548640" cy="548640"/>
            <a:chOff x="8093534" y="1164886"/>
            <a:chExt cx="548640" cy="548640"/>
          </a:xfrm>
        </p:grpSpPr>
        <p:sp>
          <p:nvSpPr>
            <p:cNvPr id="105" name="Oval 104"/>
            <p:cNvSpPr>
              <a:spLocks noChangeAspect="1"/>
            </p:cNvSpPr>
            <p:nvPr/>
          </p:nvSpPr>
          <p:spPr>
            <a:xfrm>
              <a:off x="8093534" y="1164886"/>
              <a:ext cx="548640" cy="548640"/>
            </a:xfrm>
            <a:prstGeom prst="ellipse">
              <a:avLst/>
            </a:prstGeom>
            <a:solidFill>
              <a:srgbClr val="85C401"/>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06"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107" name="Text Box 10"/>
          <p:cNvSpPr txBox="1">
            <a:spLocks noChangeArrowheads="1"/>
          </p:cNvSpPr>
          <p:nvPr/>
        </p:nvSpPr>
        <p:spPr bwMode="auto">
          <a:xfrm>
            <a:off x="8919830" y="4211190"/>
            <a:ext cx="3200400" cy="914400"/>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3EB8CD"/>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a:t>
            </a:r>
          </a:p>
        </p:txBody>
      </p:sp>
      <p:grpSp>
        <p:nvGrpSpPr>
          <p:cNvPr id="108" name="Group 107"/>
          <p:cNvGrpSpPr/>
          <p:nvPr/>
        </p:nvGrpSpPr>
        <p:grpSpPr>
          <a:xfrm>
            <a:off x="8287053" y="4301501"/>
            <a:ext cx="548640" cy="548640"/>
            <a:chOff x="8093534" y="1164886"/>
            <a:chExt cx="548640" cy="548640"/>
          </a:xfrm>
        </p:grpSpPr>
        <p:sp>
          <p:nvSpPr>
            <p:cNvPr id="109" name="Oval 108"/>
            <p:cNvSpPr>
              <a:spLocks noChangeAspect="1"/>
            </p:cNvSpPr>
            <p:nvPr/>
          </p:nvSpPr>
          <p:spPr>
            <a:xfrm>
              <a:off x="8093534" y="1164886"/>
              <a:ext cx="548640" cy="548640"/>
            </a:xfrm>
            <a:prstGeom prst="ellipse">
              <a:avLst/>
            </a:prstGeom>
            <a:solidFill>
              <a:srgbClr val="3EB8CD"/>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10"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111" name="Text Box 10"/>
          <p:cNvSpPr txBox="1">
            <a:spLocks noChangeArrowheads="1"/>
          </p:cNvSpPr>
          <p:nvPr/>
        </p:nvSpPr>
        <p:spPr bwMode="auto">
          <a:xfrm>
            <a:off x="8919830" y="5281037"/>
            <a:ext cx="3200400" cy="914400"/>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FA803"/>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a:t>
            </a:r>
          </a:p>
        </p:txBody>
      </p:sp>
      <p:grpSp>
        <p:nvGrpSpPr>
          <p:cNvPr id="112" name="Group 111"/>
          <p:cNvGrpSpPr/>
          <p:nvPr/>
        </p:nvGrpSpPr>
        <p:grpSpPr>
          <a:xfrm>
            <a:off x="8287053" y="5371348"/>
            <a:ext cx="548640" cy="548640"/>
            <a:chOff x="8093534" y="1164886"/>
            <a:chExt cx="548640" cy="548640"/>
          </a:xfrm>
        </p:grpSpPr>
        <p:sp>
          <p:nvSpPr>
            <p:cNvPr id="113" name="Oval 112"/>
            <p:cNvSpPr>
              <a:spLocks noChangeAspect="1"/>
            </p:cNvSpPr>
            <p:nvPr/>
          </p:nvSpPr>
          <p:spPr>
            <a:xfrm>
              <a:off x="8093534" y="1164886"/>
              <a:ext cx="548640" cy="548640"/>
            </a:xfrm>
            <a:prstGeom prst="ellipse">
              <a:avLst/>
            </a:prstGeom>
            <a:solidFill>
              <a:srgbClr val="FFA803"/>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14"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115" name="TextBox 114"/>
          <p:cNvSpPr txBox="1"/>
          <p:nvPr/>
        </p:nvSpPr>
        <p:spPr>
          <a:xfrm>
            <a:off x="6310489" y="258228"/>
            <a:ext cx="5508978" cy="1046440"/>
          </a:xfrm>
          <a:prstGeom prst="rect">
            <a:avLst/>
          </a:prstGeom>
          <a:noFill/>
        </p:spPr>
        <p:txBody>
          <a:bodyPr wrap="square" rtlCol="0">
            <a:spAutoFit/>
          </a:bodyPr>
          <a:lstStyle/>
          <a:p>
            <a:pPr algn="r"/>
            <a:r>
              <a:rPr lang="en-US" sz="4400" b="1" dirty="0">
                <a:solidFill>
                  <a:srgbClr val="56595E"/>
                </a:solidFill>
                <a:latin typeface="Candara" panose="020E0502030303020204" pitchFamily="34" charset="0"/>
              </a:rPr>
              <a:t>TITLE GOES HERE</a:t>
            </a:r>
          </a:p>
          <a:p>
            <a:pPr algn="r"/>
            <a:r>
              <a:rPr lang="en-US" dirty="0">
                <a:solidFill>
                  <a:srgbClr val="56595E"/>
                </a:solidFill>
                <a:latin typeface="Candara" panose="020E0502030303020204" pitchFamily="34" charset="0"/>
              </a:rPr>
              <a:t>Your Subtitle</a:t>
            </a:r>
          </a:p>
        </p:txBody>
      </p:sp>
      <p:pic>
        <p:nvPicPr>
          <p:cNvPr id="66" name="Picture 65">
            <a:hlinkClick r:id="rId3"/>
            <a:extLst>
              <a:ext uri="{FF2B5EF4-FFF2-40B4-BE49-F238E27FC236}">
                <a16:creationId xmlns:a16="http://schemas.microsoft.com/office/drawing/2014/main" id="{C6BDE465-005C-4673-86DB-04B1ABF1444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508516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5"/>
                                        </p:tgtEl>
                                        <p:attrNameLst>
                                          <p:attrName>style.visibility</p:attrName>
                                        </p:attrNameLst>
                                      </p:cBhvr>
                                      <p:to>
                                        <p:strVal val="visible"/>
                                      </p:to>
                                    </p:set>
                                    <p:animEffect transition="in" filter="wipe(left)">
                                      <p:cBhvr>
                                        <p:cTn id="7" dur="500"/>
                                        <p:tgtEl>
                                          <p:spTgt spid="115"/>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62"/>
                                        </p:tgtEl>
                                        <p:attrNameLst>
                                          <p:attrName>style.visibility</p:attrName>
                                        </p:attrNameLst>
                                      </p:cBhvr>
                                      <p:to>
                                        <p:strVal val="visible"/>
                                      </p:to>
                                    </p:set>
                                    <p:anim calcmode="lin" valueType="num">
                                      <p:cBhvr>
                                        <p:cTn id="11" dur="500" fill="hold"/>
                                        <p:tgtEl>
                                          <p:spTgt spid="62"/>
                                        </p:tgtEl>
                                        <p:attrNameLst>
                                          <p:attrName>ppt_w</p:attrName>
                                        </p:attrNameLst>
                                      </p:cBhvr>
                                      <p:tavLst>
                                        <p:tav tm="0">
                                          <p:val>
                                            <p:fltVal val="0"/>
                                          </p:val>
                                        </p:tav>
                                        <p:tav tm="100000">
                                          <p:val>
                                            <p:strVal val="#ppt_w"/>
                                          </p:val>
                                        </p:tav>
                                      </p:tavLst>
                                    </p:anim>
                                    <p:anim calcmode="lin" valueType="num">
                                      <p:cBhvr>
                                        <p:cTn id="12" dur="500" fill="hold"/>
                                        <p:tgtEl>
                                          <p:spTgt spid="62"/>
                                        </p:tgtEl>
                                        <p:attrNameLst>
                                          <p:attrName>ppt_h</p:attrName>
                                        </p:attrNameLst>
                                      </p:cBhvr>
                                      <p:tavLst>
                                        <p:tav tm="0">
                                          <p:val>
                                            <p:fltVal val="0"/>
                                          </p:val>
                                        </p:tav>
                                        <p:tav tm="100000">
                                          <p:val>
                                            <p:strVal val="#ppt_h"/>
                                          </p:val>
                                        </p:tav>
                                      </p:tavLst>
                                    </p:anim>
                                    <p:animEffect transition="in" filter="fade">
                                      <p:cBhvr>
                                        <p:cTn id="13" dur="500"/>
                                        <p:tgtEl>
                                          <p:spTgt spid="62"/>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75"/>
                                        </p:tgtEl>
                                        <p:attrNameLst>
                                          <p:attrName>style.visibility</p:attrName>
                                        </p:attrNameLst>
                                      </p:cBhvr>
                                      <p:to>
                                        <p:strVal val="visible"/>
                                      </p:to>
                                    </p:set>
                                    <p:anim calcmode="lin" valueType="num">
                                      <p:cBhvr>
                                        <p:cTn id="17" dur="500" fill="hold"/>
                                        <p:tgtEl>
                                          <p:spTgt spid="75"/>
                                        </p:tgtEl>
                                        <p:attrNameLst>
                                          <p:attrName>ppt_w</p:attrName>
                                        </p:attrNameLst>
                                      </p:cBhvr>
                                      <p:tavLst>
                                        <p:tav tm="0">
                                          <p:val>
                                            <p:fltVal val="0"/>
                                          </p:val>
                                        </p:tav>
                                        <p:tav tm="100000">
                                          <p:val>
                                            <p:strVal val="#ppt_w"/>
                                          </p:val>
                                        </p:tav>
                                      </p:tavLst>
                                    </p:anim>
                                    <p:anim calcmode="lin" valueType="num">
                                      <p:cBhvr>
                                        <p:cTn id="18" dur="500" fill="hold"/>
                                        <p:tgtEl>
                                          <p:spTgt spid="75"/>
                                        </p:tgtEl>
                                        <p:attrNameLst>
                                          <p:attrName>ppt_h</p:attrName>
                                        </p:attrNameLst>
                                      </p:cBhvr>
                                      <p:tavLst>
                                        <p:tav tm="0">
                                          <p:val>
                                            <p:fltVal val="0"/>
                                          </p:val>
                                        </p:tav>
                                        <p:tav tm="100000">
                                          <p:val>
                                            <p:strVal val="#ppt_h"/>
                                          </p:val>
                                        </p:tav>
                                      </p:tavLst>
                                    </p:anim>
                                    <p:animEffect transition="in" filter="fade">
                                      <p:cBhvr>
                                        <p:cTn id="19" dur="500"/>
                                        <p:tgtEl>
                                          <p:spTgt spid="75"/>
                                        </p:tgtEl>
                                      </p:cBhvr>
                                    </p:animEffect>
                                  </p:childTnLst>
                                </p:cTn>
                              </p:par>
                            </p:childTnLst>
                          </p:cTn>
                        </p:par>
                        <p:par>
                          <p:cTn id="20" fill="hold">
                            <p:stCondLst>
                              <p:cond delay="1500"/>
                            </p:stCondLst>
                            <p:childTnLst>
                              <p:par>
                                <p:cTn id="21" presetID="2" presetClass="entr" presetSubtype="4" fill="hold" nodeType="afterEffect">
                                  <p:stCondLst>
                                    <p:cond delay="0"/>
                                  </p:stCondLst>
                                  <p:childTnLst>
                                    <p:set>
                                      <p:cBhvr>
                                        <p:cTn id="22" dur="1" fill="hold">
                                          <p:stCondLst>
                                            <p:cond delay="0"/>
                                          </p:stCondLst>
                                        </p:cTn>
                                        <p:tgtEl>
                                          <p:spTgt spid="100"/>
                                        </p:tgtEl>
                                        <p:attrNameLst>
                                          <p:attrName>style.visibility</p:attrName>
                                        </p:attrNameLst>
                                      </p:cBhvr>
                                      <p:to>
                                        <p:strVal val="visible"/>
                                      </p:to>
                                    </p:set>
                                    <p:anim calcmode="lin" valueType="num">
                                      <p:cBhvr additive="base">
                                        <p:cTn id="23" dur="500" fill="hold"/>
                                        <p:tgtEl>
                                          <p:spTgt spid="100"/>
                                        </p:tgtEl>
                                        <p:attrNameLst>
                                          <p:attrName>ppt_x</p:attrName>
                                        </p:attrNameLst>
                                      </p:cBhvr>
                                      <p:tavLst>
                                        <p:tav tm="0">
                                          <p:val>
                                            <p:strVal val="#ppt_x"/>
                                          </p:val>
                                        </p:tav>
                                        <p:tav tm="100000">
                                          <p:val>
                                            <p:strVal val="#ppt_x"/>
                                          </p:val>
                                        </p:tav>
                                      </p:tavLst>
                                    </p:anim>
                                    <p:anim calcmode="lin" valueType="num">
                                      <p:cBhvr additive="base">
                                        <p:cTn id="24" dur="500" fill="hold"/>
                                        <p:tgtEl>
                                          <p:spTgt spid="100"/>
                                        </p:tgtEl>
                                        <p:attrNameLst>
                                          <p:attrName>ppt_y</p:attrName>
                                        </p:attrNameLst>
                                      </p:cBhvr>
                                      <p:tavLst>
                                        <p:tav tm="0">
                                          <p:val>
                                            <p:strVal val="1+#ppt_h/2"/>
                                          </p:val>
                                        </p:tav>
                                        <p:tav tm="100000">
                                          <p:val>
                                            <p:strVal val="#ppt_y"/>
                                          </p:val>
                                        </p:tav>
                                      </p:tavLst>
                                    </p:anim>
                                  </p:childTnLst>
                                </p:cTn>
                              </p:par>
                            </p:childTnLst>
                          </p:cTn>
                        </p:par>
                        <p:par>
                          <p:cTn id="25" fill="hold">
                            <p:stCondLst>
                              <p:cond delay="2000"/>
                            </p:stCondLst>
                            <p:childTnLst>
                              <p:par>
                                <p:cTn id="26" presetID="2" presetClass="entr" presetSubtype="4" fill="hold" grpId="0" nodeType="afterEffect">
                                  <p:stCondLst>
                                    <p:cond delay="0"/>
                                  </p:stCondLst>
                                  <p:childTnLst>
                                    <p:set>
                                      <p:cBhvr>
                                        <p:cTn id="27" dur="1" fill="hold">
                                          <p:stCondLst>
                                            <p:cond delay="0"/>
                                          </p:stCondLst>
                                        </p:cTn>
                                        <p:tgtEl>
                                          <p:spTgt spid="99"/>
                                        </p:tgtEl>
                                        <p:attrNameLst>
                                          <p:attrName>style.visibility</p:attrName>
                                        </p:attrNameLst>
                                      </p:cBhvr>
                                      <p:to>
                                        <p:strVal val="visible"/>
                                      </p:to>
                                    </p:set>
                                    <p:anim calcmode="lin" valueType="num">
                                      <p:cBhvr additive="base">
                                        <p:cTn id="28" dur="500" fill="hold"/>
                                        <p:tgtEl>
                                          <p:spTgt spid="99"/>
                                        </p:tgtEl>
                                        <p:attrNameLst>
                                          <p:attrName>ppt_x</p:attrName>
                                        </p:attrNameLst>
                                      </p:cBhvr>
                                      <p:tavLst>
                                        <p:tav tm="0">
                                          <p:val>
                                            <p:strVal val="#ppt_x"/>
                                          </p:val>
                                        </p:tav>
                                        <p:tav tm="100000">
                                          <p:val>
                                            <p:strVal val="#ppt_x"/>
                                          </p:val>
                                        </p:tav>
                                      </p:tavLst>
                                    </p:anim>
                                    <p:anim calcmode="lin" valueType="num">
                                      <p:cBhvr additive="base">
                                        <p:cTn id="29" dur="500" fill="hold"/>
                                        <p:tgtEl>
                                          <p:spTgt spid="99"/>
                                        </p:tgtEl>
                                        <p:attrNameLst>
                                          <p:attrName>ppt_y</p:attrName>
                                        </p:attrNameLst>
                                      </p:cBhvr>
                                      <p:tavLst>
                                        <p:tav tm="0">
                                          <p:val>
                                            <p:strVal val="1+#ppt_h/2"/>
                                          </p:val>
                                        </p:tav>
                                        <p:tav tm="100000">
                                          <p:val>
                                            <p:strVal val="#ppt_y"/>
                                          </p:val>
                                        </p:tav>
                                      </p:tavLst>
                                    </p:anim>
                                  </p:childTnLst>
                                </p:cTn>
                              </p:par>
                            </p:childTnLst>
                          </p:cTn>
                        </p:par>
                        <p:par>
                          <p:cTn id="30" fill="hold">
                            <p:stCondLst>
                              <p:cond delay="2500"/>
                            </p:stCondLst>
                            <p:childTnLst>
                              <p:par>
                                <p:cTn id="31" presetID="22" presetClass="entr" presetSubtype="8" fill="hold" grpId="0" nodeType="afterEffect">
                                  <p:stCondLst>
                                    <p:cond delay="0"/>
                                  </p:stCondLst>
                                  <p:childTnLst>
                                    <p:set>
                                      <p:cBhvr>
                                        <p:cTn id="32" dur="1" fill="hold">
                                          <p:stCondLst>
                                            <p:cond delay="0"/>
                                          </p:stCondLst>
                                        </p:cTn>
                                        <p:tgtEl>
                                          <p:spTgt spid="47"/>
                                        </p:tgtEl>
                                        <p:attrNameLst>
                                          <p:attrName>style.visibility</p:attrName>
                                        </p:attrNameLst>
                                      </p:cBhvr>
                                      <p:to>
                                        <p:strVal val="visible"/>
                                      </p:to>
                                    </p:set>
                                    <p:animEffect transition="in" filter="wipe(left)">
                                      <p:cBhvr>
                                        <p:cTn id="33" dur="500"/>
                                        <p:tgtEl>
                                          <p:spTgt spid="47"/>
                                        </p:tgtEl>
                                      </p:cBhvr>
                                    </p:animEffect>
                                  </p:childTnLst>
                                </p:cTn>
                              </p:par>
                            </p:childTnLst>
                          </p:cTn>
                        </p:par>
                        <p:par>
                          <p:cTn id="34" fill="hold">
                            <p:stCondLst>
                              <p:cond delay="3000"/>
                            </p:stCondLst>
                            <p:childTnLst>
                              <p:par>
                                <p:cTn id="35" presetID="53" presetClass="entr" presetSubtype="16" fill="hold" nodeType="afterEffect">
                                  <p:stCondLst>
                                    <p:cond delay="0"/>
                                  </p:stCondLst>
                                  <p:childTnLst>
                                    <p:set>
                                      <p:cBhvr>
                                        <p:cTn id="36" dur="1" fill="hold">
                                          <p:stCondLst>
                                            <p:cond delay="0"/>
                                          </p:stCondLst>
                                        </p:cTn>
                                        <p:tgtEl>
                                          <p:spTgt spid="63"/>
                                        </p:tgtEl>
                                        <p:attrNameLst>
                                          <p:attrName>style.visibility</p:attrName>
                                        </p:attrNameLst>
                                      </p:cBhvr>
                                      <p:to>
                                        <p:strVal val="visible"/>
                                      </p:to>
                                    </p:set>
                                    <p:anim calcmode="lin" valueType="num">
                                      <p:cBhvr>
                                        <p:cTn id="37" dur="500" fill="hold"/>
                                        <p:tgtEl>
                                          <p:spTgt spid="63"/>
                                        </p:tgtEl>
                                        <p:attrNameLst>
                                          <p:attrName>ppt_w</p:attrName>
                                        </p:attrNameLst>
                                      </p:cBhvr>
                                      <p:tavLst>
                                        <p:tav tm="0">
                                          <p:val>
                                            <p:fltVal val="0"/>
                                          </p:val>
                                        </p:tav>
                                        <p:tav tm="100000">
                                          <p:val>
                                            <p:strVal val="#ppt_w"/>
                                          </p:val>
                                        </p:tav>
                                      </p:tavLst>
                                    </p:anim>
                                    <p:anim calcmode="lin" valueType="num">
                                      <p:cBhvr>
                                        <p:cTn id="38" dur="500" fill="hold"/>
                                        <p:tgtEl>
                                          <p:spTgt spid="63"/>
                                        </p:tgtEl>
                                        <p:attrNameLst>
                                          <p:attrName>ppt_h</p:attrName>
                                        </p:attrNameLst>
                                      </p:cBhvr>
                                      <p:tavLst>
                                        <p:tav tm="0">
                                          <p:val>
                                            <p:fltVal val="0"/>
                                          </p:val>
                                        </p:tav>
                                        <p:tav tm="100000">
                                          <p:val>
                                            <p:strVal val="#ppt_h"/>
                                          </p:val>
                                        </p:tav>
                                      </p:tavLst>
                                    </p:anim>
                                    <p:animEffect transition="in" filter="fade">
                                      <p:cBhvr>
                                        <p:cTn id="39" dur="500"/>
                                        <p:tgtEl>
                                          <p:spTgt spid="63"/>
                                        </p:tgtEl>
                                      </p:cBhvr>
                                    </p:animEffect>
                                  </p:childTnLst>
                                </p:cTn>
                              </p:par>
                            </p:childTnLst>
                          </p:cTn>
                        </p:par>
                        <p:par>
                          <p:cTn id="40" fill="hold">
                            <p:stCondLst>
                              <p:cond delay="3500"/>
                            </p:stCondLst>
                            <p:childTnLst>
                              <p:par>
                                <p:cTn id="41" presetID="53" presetClass="entr" presetSubtype="16" fill="hold" grpId="0" nodeType="afterEffect">
                                  <p:stCondLst>
                                    <p:cond delay="0"/>
                                  </p:stCondLst>
                                  <p:childTnLst>
                                    <p:set>
                                      <p:cBhvr>
                                        <p:cTn id="42" dur="1" fill="hold">
                                          <p:stCondLst>
                                            <p:cond delay="0"/>
                                          </p:stCondLst>
                                        </p:cTn>
                                        <p:tgtEl>
                                          <p:spTgt spid="97"/>
                                        </p:tgtEl>
                                        <p:attrNameLst>
                                          <p:attrName>style.visibility</p:attrName>
                                        </p:attrNameLst>
                                      </p:cBhvr>
                                      <p:to>
                                        <p:strVal val="visible"/>
                                      </p:to>
                                    </p:set>
                                    <p:anim calcmode="lin" valueType="num">
                                      <p:cBhvr>
                                        <p:cTn id="43" dur="500" fill="hold"/>
                                        <p:tgtEl>
                                          <p:spTgt spid="97"/>
                                        </p:tgtEl>
                                        <p:attrNameLst>
                                          <p:attrName>ppt_w</p:attrName>
                                        </p:attrNameLst>
                                      </p:cBhvr>
                                      <p:tavLst>
                                        <p:tav tm="0">
                                          <p:val>
                                            <p:fltVal val="0"/>
                                          </p:val>
                                        </p:tav>
                                        <p:tav tm="100000">
                                          <p:val>
                                            <p:strVal val="#ppt_w"/>
                                          </p:val>
                                        </p:tav>
                                      </p:tavLst>
                                    </p:anim>
                                    <p:anim calcmode="lin" valueType="num">
                                      <p:cBhvr>
                                        <p:cTn id="44" dur="500" fill="hold"/>
                                        <p:tgtEl>
                                          <p:spTgt spid="97"/>
                                        </p:tgtEl>
                                        <p:attrNameLst>
                                          <p:attrName>ppt_h</p:attrName>
                                        </p:attrNameLst>
                                      </p:cBhvr>
                                      <p:tavLst>
                                        <p:tav tm="0">
                                          <p:val>
                                            <p:fltVal val="0"/>
                                          </p:val>
                                        </p:tav>
                                        <p:tav tm="100000">
                                          <p:val>
                                            <p:strVal val="#ppt_h"/>
                                          </p:val>
                                        </p:tav>
                                      </p:tavLst>
                                    </p:anim>
                                    <p:animEffect transition="in" filter="fade">
                                      <p:cBhvr>
                                        <p:cTn id="45" dur="500"/>
                                        <p:tgtEl>
                                          <p:spTgt spid="97"/>
                                        </p:tgtEl>
                                      </p:cBhvr>
                                    </p:animEffect>
                                  </p:childTnLst>
                                </p:cTn>
                              </p:par>
                            </p:childTnLst>
                          </p:cTn>
                        </p:par>
                        <p:par>
                          <p:cTn id="46" fill="hold">
                            <p:stCondLst>
                              <p:cond delay="4000"/>
                            </p:stCondLst>
                            <p:childTnLst>
                              <p:par>
                                <p:cTn id="47" presetID="2" presetClass="entr" presetSubtype="4" fill="hold" nodeType="afterEffect">
                                  <p:stCondLst>
                                    <p:cond delay="0"/>
                                  </p:stCondLst>
                                  <p:childTnLst>
                                    <p:set>
                                      <p:cBhvr>
                                        <p:cTn id="48" dur="1" fill="hold">
                                          <p:stCondLst>
                                            <p:cond delay="0"/>
                                          </p:stCondLst>
                                        </p:cTn>
                                        <p:tgtEl>
                                          <p:spTgt spid="104"/>
                                        </p:tgtEl>
                                        <p:attrNameLst>
                                          <p:attrName>style.visibility</p:attrName>
                                        </p:attrNameLst>
                                      </p:cBhvr>
                                      <p:to>
                                        <p:strVal val="visible"/>
                                      </p:to>
                                    </p:set>
                                    <p:anim calcmode="lin" valueType="num">
                                      <p:cBhvr additive="base">
                                        <p:cTn id="49" dur="500" fill="hold"/>
                                        <p:tgtEl>
                                          <p:spTgt spid="104"/>
                                        </p:tgtEl>
                                        <p:attrNameLst>
                                          <p:attrName>ppt_x</p:attrName>
                                        </p:attrNameLst>
                                      </p:cBhvr>
                                      <p:tavLst>
                                        <p:tav tm="0">
                                          <p:val>
                                            <p:strVal val="#ppt_x"/>
                                          </p:val>
                                        </p:tav>
                                        <p:tav tm="100000">
                                          <p:val>
                                            <p:strVal val="#ppt_x"/>
                                          </p:val>
                                        </p:tav>
                                      </p:tavLst>
                                    </p:anim>
                                    <p:anim calcmode="lin" valueType="num">
                                      <p:cBhvr additive="base">
                                        <p:cTn id="50" dur="500" fill="hold"/>
                                        <p:tgtEl>
                                          <p:spTgt spid="104"/>
                                        </p:tgtEl>
                                        <p:attrNameLst>
                                          <p:attrName>ppt_y</p:attrName>
                                        </p:attrNameLst>
                                      </p:cBhvr>
                                      <p:tavLst>
                                        <p:tav tm="0">
                                          <p:val>
                                            <p:strVal val="1+#ppt_h/2"/>
                                          </p:val>
                                        </p:tav>
                                        <p:tav tm="100000">
                                          <p:val>
                                            <p:strVal val="#ppt_y"/>
                                          </p:val>
                                        </p:tav>
                                      </p:tavLst>
                                    </p:anim>
                                  </p:childTnLst>
                                </p:cTn>
                              </p:par>
                            </p:childTnLst>
                          </p:cTn>
                        </p:par>
                        <p:par>
                          <p:cTn id="51" fill="hold">
                            <p:stCondLst>
                              <p:cond delay="4500"/>
                            </p:stCondLst>
                            <p:childTnLst>
                              <p:par>
                                <p:cTn id="52" presetID="2" presetClass="entr" presetSubtype="4" fill="hold" grpId="0" nodeType="afterEffect">
                                  <p:stCondLst>
                                    <p:cond delay="0"/>
                                  </p:stCondLst>
                                  <p:childTnLst>
                                    <p:set>
                                      <p:cBhvr>
                                        <p:cTn id="53" dur="1" fill="hold">
                                          <p:stCondLst>
                                            <p:cond delay="0"/>
                                          </p:stCondLst>
                                        </p:cTn>
                                        <p:tgtEl>
                                          <p:spTgt spid="103"/>
                                        </p:tgtEl>
                                        <p:attrNameLst>
                                          <p:attrName>style.visibility</p:attrName>
                                        </p:attrNameLst>
                                      </p:cBhvr>
                                      <p:to>
                                        <p:strVal val="visible"/>
                                      </p:to>
                                    </p:set>
                                    <p:anim calcmode="lin" valueType="num">
                                      <p:cBhvr additive="base">
                                        <p:cTn id="54" dur="500" fill="hold"/>
                                        <p:tgtEl>
                                          <p:spTgt spid="103"/>
                                        </p:tgtEl>
                                        <p:attrNameLst>
                                          <p:attrName>ppt_x</p:attrName>
                                        </p:attrNameLst>
                                      </p:cBhvr>
                                      <p:tavLst>
                                        <p:tav tm="0">
                                          <p:val>
                                            <p:strVal val="#ppt_x"/>
                                          </p:val>
                                        </p:tav>
                                        <p:tav tm="100000">
                                          <p:val>
                                            <p:strVal val="#ppt_x"/>
                                          </p:val>
                                        </p:tav>
                                      </p:tavLst>
                                    </p:anim>
                                    <p:anim calcmode="lin" valueType="num">
                                      <p:cBhvr additive="base">
                                        <p:cTn id="55" dur="500" fill="hold"/>
                                        <p:tgtEl>
                                          <p:spTgt spid="103"/>
                                        </p:tgtEl>
                                        <p:attrNameLst>
                                          <p:attrName>ppt_y</p:attrName>
                                        </p:attrNameLst>
                                      </p:cBhvr>
                                      <p:tavLst>
                                        <p:tav tm="0">
                                          <p:val>
                                            <p:strVal val="1+#ppt_h/2"/>
                                          </p:val>
                                        </p:tav>
                                        <p:tav tm="100000">
                                          <p:val>
                                            <p:strVal val="#ppt_y"/>
                                          </p:val>
                                        </p:tav>
                                      </p:tavLst>
                                    </p:anim>
                                  </p:childTnLst>
                                </p:cTn>
                              </p:par>
                            </p:childTnLst>
                          </p:cTn>
                        </p:par>
                        <p:par>
                          <p:cTn id="56" fill="hold">
                            <p:stCondLst>
                              <p:cond delay="5000"/>
                            </p:stCondLst>
                            <p:childTnLst>
                              <p:par>
                                <p:cTn id="57" presetID="22" presetClass="entr" presetSubtype="1" fill="hold" grpId="0" nodeType="afterEffect">
                                  <p:stCondLst>
                                    <p:cond delay="0"/>
                                  </p:stCondLst>
                                  <p:childTnLst>
                                    <p:set>
                                      <p:cBhvr>
                                        <p:cTn id="58" dur="1" fill="hold">
                                          <p:stCondLst>
                                            <p:cond delay="0"/>
                                          </p:stCondLst>
                                        </p:cTn>
                                        <p:tgtEl>
                                          <p:spTgt spid="48"/>
                                        </p:tgtEl>
                                        <p:attrNameLst>
                                          <p:attrName>style.visibility</p:attrName>
                                        </p:attrNameLst>
                                      </p:cBhvr>
                                      <p:to>
                                        <p:strVal val="visible"/>
                                      </p:to>
                                    </p:set>
                                    <p:animEffect transition="in" filter="wipe(up)">
                                      <p:cBhvr>
                                        <p:cTn id="59" dur="500"/>
                                        <p:tgtEl>
                                          <p:spTgt spid="48"/>
                                        </p:tgtEl>
                                      </p:cBhvr>
                                    </p:animEffect>
                                  </p:childTnLst>
                                </p:cTn>
                              </p:par>
                            </p:childTnLst>
                          </p:cTn>
                        </p:par>
                        <p:par>
                          <p:cTn id="60" fill="hold">
                            <p:stCondLst>
                              <p:cond delay="5500"/>
                            </p:stCondLst>
                            <p:childTnLst>
                              <p:par>
                                <p:cTn id="61" presetID="53" presetClass="entr" presetSubtype="16" fill="hold" nodeType="afterEffect">
                                  <p:stCondLst>
                                    <p:cond delay="0"/>
                                  </p:stCondLst>
                                  <p:childTnLst>
                                    <p:set>
                                      <p:cBhvr>
                                        <p:cTn id="62" dur="1" fill="hold">
                                          <p:stCondLst>
                                            <p:cond delay="0"/>
                                          </p:stCondLst>
                                        </p:cTn>
                                        <p:tgtEl>
                                          <p:spTgt spid="64"/>
                                        </p:tgtEl>
                                        <p:attrNameLst>
                                          <p:attrName>style.visibility</p:attrName>
                                        </p:attrNameLst>
                                      </p:cBhvr>
                                      <p:to>
                                        <p:strVal val="visible"/>
                                      </p:to>
                                    </p:set>
                                    <p:anim calcmode="lin" valueType="num">
                                      <p:cBhvr>
                                        <p:cTn id="63" dur="500" fill="hold"/>
                                        <p:tgtEl>
                                          <p:spTgt spid="64"/>
                                        </p:tgtEl>
                                        <p:attrNameLst>
                                          <p:attrName>ppt_w</p:attrName>
                                        </p:attrNameLst>
                                      </p:cBhvr>
                                      <p:tavLst>
                                        <p:tav tm="0">
                                          <p:val>
                                            <p:fltVal val="0"/>
                                          </p:val>
                                        </p:tav>
                                        <p:tav tm="100000">
                                          <p:val>
                                            <p:strVal val="#ppt_w"/>
                                          </p:val>
                                        </p:tav>
                                      </p:tavLst>
                                    </p:anim>
                                    <p:anim calcmode="lin" valueType="num">
                                      <p:cBhvr>
                                        <p:cTn id="64" dur="500" fill="hold"/>
                                        <p:tgtEl>
                                          <p:spTgt spid="64"/>
                                        </p:tgtEl>
                                        <p:attrNameLst>
                                          <p:attrName>ppt_h</p:attrName>
                                        </p:attrNameLst>
                                      </p:cBhvr>
                                      <p:tavLst>
                                        <p:tav tm="0">
                                          <p:val>
                                            <p:fltVal val="0"/>
                                          </p:val>
                                        </p:tav>
                                        <p:tav tm="100000">
                                          <p:val>
                                            <p:strVal val="#ppt_h"/>
                                          </p:val>
                                        </p:tav>
                                      </p:tavLst>
                                    </p:anim>
                                    <p:animEffect transition="in" filter="fade">
                                      <p:cBhvr>
                                        <p:cTn id="65" dur="500"/>
                                        <p:tgtEl>
                                          <p:spTgt spid="64"/>
                                        </p:tgtEl>
                                      </p:cBhvr>
                                    </p:animEffect>
                                  </p:childTnLst>
                                </p:cTn>
                              </p:par>
                            </p:childTnLst>
                          </p:cTn>
                        </p:par>
                        <p:par>
                          <p:cTn id="66" fill="hold">
                            <p:stCondLst>
                              <p:cond delay="6000"/>
                            </p:stCondLst>
                            <p:childTnLst>
                              <p:par>
                                <p:cTn id="67" presetID="53" presetClass="entr" presetSubtype="16" fill="hold" nodeType="afterEffect">
                                  <p:stCondLst>
                                    <p:cond delay="0"/>
                                  </p:stCondLst>
                                  <p:childTnLst>
                                    <p:set>
                                      <p:cBhvr>
                                        <p:cTn id="68" dur="1" fill="hold">
                                          <p:stCondLst>
                                            <p:cond delay="0"/>
                                          </p:stCondLst>
                                        </p:cTn>
                                        <p:tgtEl>
                                          <p:spTgt spid="76"/>
                                        </p:tgtEl>
                                        <p:attrNameLst>
                                          <p:attrName>style.visibility</p:attrName>
                                        </p:attrNameLst>
                                      </p:cBhvr>
                                      <p:to>
                                        <p:strVal val="visible"/>
                                      </p:to>
                                    </p:set>
                                    <p:anim calcmode="lin" valueType="num">
                                      <p:cBhvr>
                                        <p:cTn id="69" dur="500" fill="hold"/>
                                        <p:tgtEl>
                                          <p:spTgt spid="76"/>
                                        </p:tgtEl>
                                        <p:attrNameLst>
                                          <p:attrName>ppt_w</p:attrName>
                                        </p:attrNameLst>
                                      </p:cBhvr>
                                      <p:tavLst>
                                        <p:tav tm="0">
                                          <p:val>
                                            <p:fltVal val="0"/>
                                          </p:val>
                                        </p:tav>
                                        <p:tav tm="100000">
                                          <p:val>
                                            <p:strVal val="#ppt_w"/>
                                          </p:val>
                                        </p:tav>
                                      </p:tavLst>
                                    </p:anim>
                                    <p:anim calcmode="lin" valueType="num">
                                      <p:cBhvr>
                                        <p:cTn id="70" dur="500" fill="hold"/>
                                        <p:tgtEl>
                                          <p:spTgt spid="76"/>
                                        </p:tgtEl>
                                        <p:attrNameLst>
                                          <p:attrName>ppt_h</p:attrName>
                                        </p:attrNameLst>
                                      </p:cBhvr>
                                      <p:tavLst>
                                        <p:tav tm="0">
                                          <p:val>
                                            <p:fltVal val="0"/>
                                          </p:val>
                                        </p:tav>
                                        <p:tav tm="100000">
                                          <p:val>
                                            <p:strVal val="#ppt_h"/>
                                          </p:val>
                                        </p:tav>
                                      </p:tavLst>
                                    </p:anim>
                                    <p:animEffect transition="in" filter="fade">
                                      <p:cBhvr>
                                        <p:cTn id="71" dur="500"/>
                                        <p:tgtEl>
                                          <p:spTgt spid="76"/>
                                        </p:tgtEl>
                                      </p:cBhvr>
                                    </p:animEffect>
                                  </p:childTnLst>
                                </p:cTn>
                              </p:par>
                            </p:childTnLst>
                          </p:cTn>
                        </p:par>
                        <p:par>
                          <p:cTn id="72" fill="hold">
                            <p:stCondLst>
                              <p:cond delay="6500"/>
                            </p:stCondLst>
                            <p:childTnLst>
                              <p:par>
                                <p:cTn id="73" presetID="2" presetClass="entr" presetSubtype="4" fill="hold" nodeType="afterEffect">
                                  <p:stCondLst>
                                    <p:cond delay="0"/>
                                  </p:stCondLst>
                                  <p:childTnLst>
                                    <p:set>
                                      <p:cBhvr>
                                        <p:cTn id="74" dur="1" fill="hold">
                                          <p:stCondLst>
                                            <p:cond delay="0"/>
                                          </p:stCondLst>
                                        </p:cTn>
                                        <p:tgtEl>
                                          <p:spTgt spid="108"/>
                                        </p:tgtEl>
                                        <p:attrNameLst>
                                          <p:attrName>style.visibility</p:attrName>
                                        </p:attrNameLst>
                                      </p:cBhvr>
                                      <p:to>
                                        <p:strVal val="visible"/>
                                      </p:to>
                                    </p:set>
                                    <p:anim calcmode="lin" valueType="num">
                                      <p:cBhvr additive="base">
                                        <p:cTn id="75" dur="500" fill="hold"/>
                                        <p:tgtEl>
                                          <p:spTgt spid="108"/>
                                        </p:tgtEl>
                                        <p:attrNameLst>
                                          <p:attrName>ppt_x</p:attrName>
                                        </p:attrNameLst>
                                      </p:cBhvr>
                                      <p:tavLst>
                                        <p:tav tm="0">
                                          <p:val>
                                            <p:strVal val="#ppt_x"/>
                                          </p:val>
                                        </p:tav>
                                        <p:tav tm="100000">
                                          <p:val>
                                            <p:strVal val="#ppt_x"/>
                                          </p:val>
                                        </p:tav>
                                      </p:tavLst>
                                    </p:anim>
                                    <p:anim calcmode="lin" valueType="num">
                                      <p:cBhvr additive="base">
                                        <p:cTn id="76" dur="500" fill="hold"/>
                                        <p:tgtEl>
                                          <p:spTgt spid="108"/>
                                        </p:tgtEl>
                                        <p:attrNameLst>
                                          <p:attrName>ppt_y</p:attrName>
                                        </p:attrNameLst>
                                      </p:cBhvr>
                                      <p:tavLst>
                                        <p:tav tm="0">
                                          <p:val>
                                            <p:strVal val="1+#ppt_h/2"/>
                                          </p:val>
                                        </p:tav>
                                        <p:tav tm="100000">
                                          <p:val>
                                            <p:strVal val="#ppt_y"/>
                                          </p:val>
                                        </p:tav>
                                      </p:tavLst>
                                    </p:anim>
                                  </p:childTnLst>
                                </p:cTn>
                              </p:par>
                            </p:childTnLst>
                          </p:cTn>
                        </p:par>
                        <p:par>
                          <p:cTn id="77" fill="hold">
                            <p:stCondLst>
                              <p:cond delay="7000"/>
                            </p:stCondLst>
                            <p:childTnLst>
                              <p:par>
                                <p:cTn id="78" presetID="2" presetClass="entr" presetSubtype="4" fill="hold" grpId="0" nodeType="afterEffect">
                                  <p:stCondLst>
                                    <p:cond delay="0"/>
                                  </p:stCondLst>
                                  <p:childTnLst>
                                    <p:set>
                                      <p:cBhvr>
                                        <p:cTn id="79" dur="1" fill="hold">
                                          <p:stCondLst>
                                            <p:cond delay="0"/>
                                          </p:stCondLst>
                                        </p:cTn>
                                        <p:tgtEl>
                                          <p:spTgt spid="107"/>
                                        </p:tgtEl>
                                        <p:attrNameLst>
                                          <p:attrName>style.visibility</p:attrName>
                                        </p:attrNameLst>
                                      </p:cBhvr>
                                      <p:to>
                                        <p:strVal val="visible"/>
                                      </p:to>
                                    </p:set>
                                    <p:anim calcmode="lin" valueType="num">
                                      <p:cBhvr additive="base">
                                        <p:cTn id="80" dur="500" fill="hold"/>
                                        <p:tgtEl>
                                          <p:spTgt spid="107"/>
                                        </p:tgtEl>
                                        <p:attrNameLst>
                                          <p:attrName>ppt_x</p:attrName>
                                        </p:attrNameLst>
                                      </p:cBhvr>
                                      <p:tavLst>
                                        <p:tav tm="0">
                                          <p:val>
                                            <p:strVal val="#ppt_x"/>
                                          </p:val>
                                        </p:tav>
                                        <p:tav tm="100000">
                                          <p:val>
                                            <p:strVal val="#ppt_x"/>
                                          </p:val>
                                        </p:tav>
                                      </p:tavLst>
                                    </p:anim>
                                    <p:anim calcmode="lin" valueType="num">
                                      <p:cBhvr additive="base">
                                        <p:cTn id="81" dur="500" fill="hold"/>
                                        <p:tgtEl>
                                          <p:spTgt spid="107"/>
                                        </p:tgtEl>
                                        <p:attrNameLst>
                                          <p:attrName>ppt_y</p:attrName>
                                        </p:attrNameLst>
                                      </p:cBhvr>
                                      <p:tavLst>
                                        <p:tav tm="0">
                                          <p:val>
                                            <p:strVal val="1+#ppt_h/2"/>
                                          </p:val>
                                        </p:tav>
                                        <p:tav tm="100000">
                                          <p:val>
                                            <p:strVal val="#ppt_y"/>
                                          </p:val>
                                        </p:tav>
                                      </p:tavLst>
                                    </p:anim>
                                  </p:childTnLst>
                                </p:cTn>
                              </p:par>
                            </p:childTnLst>
                          </p:cTn>
                        </p:par>
                        <p:par>
                          <p:cTn id="82" fill="hold">
                            <p:stCondLst>
                              <p:cond delay="7500"/>
                            </p:stCondLst>
                            <p:childTnLst>
                              <p:par>
                                <p:cTn id="83" presetID="22" presetClass="entr" presetSubtype="8" fill="hold" grpId="0" nodeType="afterEffect">
                                  <p:stCondLst>
                                    <p:cond delay="0"/>
                                  </p:stCondLst>
                                  <p:childTnLst>
                                    <p:set>
                                      <p:cBhvr>
                                        <p:cTn id="84" dur="1" fill="hold">
                                          <p:stCondLst>
                                            <p:cond delay="0"/>
                                          </p:stCondLst>
                                        </p:cTn>
                                        <p:tgtEl>
                                          <p:spTgt spid="49"/>
                                        </p:tgtEl>
                                        <p:attrNameLst>
                                          <p:attrName>style.visibility</p:attrName>
                                        </p:attrNameLst>
                                      </p:cBhvr>
                                      <p:to>
                                        <p:strVal val="visible"/>
                                      </p:to>
                                    </p:set>
                                    <p:animEffect transition="in" filter="wipe(left)">
                                      <p:cBhvr>
                                        <p:cTn id="85" dur="500"/>
                                        <p:tgtEl>
                                          <p:spTgt spid="49"/>
                                        </p:tgtEl>
                                      </p:cBhvr>
                                    </p:animEffect>
                                  </p:childTnLst>
                                </p:cTn>
                              </p:par>
                            </p:childTnLst>
                          </p:cTn>
                        </p:par>
                        <p:par>
                          <p:cTn id="86" fill="hold">
                            <p:stCondLst>
                              <p:cond delay="8000"/>
                            </p:stCondLst>
                            <p:childTnLst>
                              <p:par>
                                <p:cTn id="87" presetID="53" presetClass="entr" presetSubtype="16" fill="hold" nodeType="afterEffect">
                                  <p:stCondLst>
                                    <p:cond delay="0"/>
                                  </p:stCondLst>
                                  <p:childTnLst>
                                    <p:set>
                                      <p:cBhvr>
                                        <p:cTn id="88" dur="1" fill="hold">
                                          <p:stCondLst>
                                            <p:cond delay="0"/>
                                          </p:stCondLst>
                                        </p:cTn>
                                        <p:tgtEl>
                                          <p:spTgt spid="65"/>
                                        </p:tgtEl>
                                        <p:attrNameLst>
                                          <p:attrName>style.visibility</p:attrName>
                                        </p:attrNameLst>
                                      </p:cBhvr>
                                      <p:to>
                                        <p:strVal val="visible"/>
                                      </p:to>
                                    </p:set>
                                    <p:anim calcmode="lin" valueType="num">
                                      <p:cBhvr>
                                        <p:cTn id="89" dur="500" fill="hold"/>
                                        <p:tgtEl>
                                          <p:spTgt spid="65"/>
                                        </p:tgtEl>
                                        <p:attrNameLst>
                                          <p:attrName>ppt_w</p:attrName>
                                        </p:attrNameLst>
                                      </p:cBhvr>
                                      <p:tavLst>
                                        <p:tav tm="0">
                                          <p:val>
                                            <p:fltVal val="0"/>
                                          </p:val>
                                        </p:tav>
                                        <p:tav tm="100000">
                                          <p:val>
                                            <p:strVal val="#ppt_w"/>
                                          </p:val>
                                        </p:tav>
                                      </p:tavLst>
                                    </p:anim>
                                    <p:anim calcmode="lin" valueType="num">
                                      <p:cBhvr>
                                        <p:cTn id="90" dur="500" fill="hold"/>
                                        <p:tgtEl>
                                          <p:spTgt spid="65"/>
                                        </p:tgtEl>
                                        <p:attrNameLst>
                                          <p:attrName>ppt_h</p:attrName>
                                        </p:attrNameLst>
                                      </p:cBhvr>
                                      <p:tavLst>
                                        <p:tav tm="0">
                                          <p:val>
                                            <p:fltVal val="0"/>
                                          </p:val>
                                        </p:tav>
                                        <p:tav tm="100000">
                                          <p:val>
                                            <p:strVal val="#ppt_h"/>
                                          </p:val>
                                        </p:tav>
                                      </p:tavLst>
                                    </p:anim>
                                    <p:animEffect transition="in" filter="fade">
                                      <p:cBhvr>
                                        <p:cTn id="91" dur="500"/>
                                        <p:tgtEl>
                                          <p:spTgt spid="65"/>
                                        </p:tgtEl>
                                      </p:cBhvr>
                                    </p:animEffect>
                                  </p:childTnLst>
                                </p:cTn>
                              </p:par>
                            </p:childTnLst>
                          </p:cTn>
                        </p:par>
                        <p:par>
                          <p:cTn id="92" fill="hold">
                            <p:stCondLst>
                              <p:cond delay="8500"/>
                            </p:stCondLst>
                            <p:childTnLst>
                              <p:par>
                                <p:cTn id="93" presetID="53" presetClass="entr" presetSubtype="16" fill="hold" grpId="0" nodeType="afterEffect">
                                  <p:stCondLst>
                                    <p:cond delay="0"/>
                                  </p:stCondLst>
                                  <p:childTnLst>
                                    <p:set>
                                      <p:cBhvr>
                                        <p:cTn id="94" dur="1" fill="hold">
                                          <p:stCondLst>
                                            <p:cond delay="0"/>
                                          </p:stCondLst>
                                        </p:cTn>
                                        <p:tgtEl>
                                          <p:spTgt spid="98"/>
                                        </p:tgtEl>
                                        <p:attrNameLst>
                                          <p:attrName>style.visibility</p:attrName>
                                        </p:attrNameLst>
                                      </p:cBhvr>
                                      <p:to>
                                        <p:strVal val="visible"/>
                                      </p:to>
                                    </p:set>
                                    <p:anim calcmode="lin" valueType="num">
                                      <p:cBhvr>
                                        <p:cTn id="95" dur="500" fill="hold"/>
                                        <p:tgtEl>
                                          <p:spTgt spid="98"/>
                                        </p:tgtEl>
                                        <p:attrNameLst>
                                          <p:attrName>ppt_w</p:attrName>
                                        </p:attrNameLst>
                                      </p:cBhvr>
                                      <p:tavLst>
                                        <p:tav tm="0">
                                          <p:val>
                                            <p:fltVal val="0"/>
                                          </p:val>
                                        </p:tav>
                                        <p:tav tm="100000">
                                          <p:val>
                                            <p:strVal val="#ppt_w"/>
                                          </p:val>
                                        </p:tav>
                                      </p:tavLst>
                                    </p:anim>
                                    <p:anim calcmode="lin" valueType="num">
                                      <p:cBhvr>
                                        <p:cTn id="96" dur="500" fill="hold"/>
                                        <p:tgtEl>
                                          <p:spTgt spid="98"/>
                                        </p:tgtEl>
                                        <p:attrNameLst>
                                          <p:attrName>ppt_h</p:attrName>
                                        </p:attrNameLst>
                                      </p:cBhvr>
                                      <p:tavLst>
                                        <p:tav tm="0">
                                          <p:val>
                                            <p:fltVal val="0"/>
                                          </p:val>
                                        </p:tav>
                                        <p:tav tm="100000">
                                          <p:val>
                                            <p:strVal val="#ppt_h"/>
                                          </p:val>
                                        </p:tav>
                                      </p:tavLst>
                                    </p:anim>
                                    <p:animEffect transition="in" filter="fade">
                                      <p:cBhvr>
                                        <p:cTn id="97" dur="500"/>
                                        <p:tgtEl>
                                          <p:spTgt spid="98"/>
                                        </p:tgtEl>
                                      </p:cBhvr>
                                    </p:animEffect>
                                  </p:childTnLst>
                                </p:cTn>
                              </p:par>
                            </p:childTnLst>
                          </p:cTn>
                        </p:par>
                        <p:par>
                          <p:cTn id="98" fill="hold">
                            <p:stCondLst>
                              <p:cond delay="9000"/>
                            </p:stCondLst>
                            <p:childTnLst>
                              <p:par>
                                <p:cTn id="99" presetID="2" presetClass="entr" presetSubtype="4" fill="hold" nodeType="afterEffect">
                                  <p:stCondLst>
                                    <p:cond delay="0"/>
                                  </p:stCondLst>
                                  <p:childTnLst>
                                    <p:set>
                                      <p:cBhvr>
                                        <p:cTn id="100" dur="1" fill="hold">
                                          <p:stCondLst>
                                            <p:cond delay="0"/>
                                          </p:stCondLst>
                                        </p:cTn>
                                        <p:tgtEl>
                                          <p:spTgt spid="112"/>
                                        </p:tgtEl>
                                        <p:attrNameLst>
                                          <p:attrName>style.visibility</p:attrName>
                                        </p:attrNameLst>
                                      </p:cBhvr>
                                      <p:to>
                                        <p:strVal val="visible"/>
                                      </p:to>
                                    </p:set>
                                    <p:anim calcmode="lin" valueType="num">
                                      <p:cBhvr additive="base">
                                        <p:cTn id="101" dur="500" fill="hold"/>
                                        <p:tgtEl>
                                          <p:spTgt spid="112"/>
                                        </p:tgtEl>
                                        <p:attrNameLst>
                                          <p:attrName>ppt_x</p:attrName>
                                        </p:attrNameLst>
                                      </p:cBhvr>
                                      <p:tavLst>
                                        <p:tav tm="0">
                                          <p:val>
                                            <p:strVal val="#ppt_x"/>
                                          </p:val>
                                        </p:tav>
                                        <p:tav tm="100000">
                                          <p:val>
                                            <p:strVal val="#ppt_x"/>
                                          </p:val>
                                        </p:tav>
                                      </p:tavLst>
                                    </p:anim>
                                    <p:anim calcmode="lin" valueType="num">
                                      <p:cBhvr additive="base">
                                        <p:cTn id="102" dur="500" fill="hold"/>
                                        <p:tgtEl>
                                          <p:spTgt spid="112"/>
                                        </p:tgtEl>
                                        <p:attrNameLst>
                                          <p:attrName>ppt_y</p:attrName>
                                        </p:attrNameLst>
                                      </p:cBhvr>
                                      <p:tavLst>
                                        <p:tav tm="0">
                                          <p:val>
                                            <p:strVal val="1+#ppt_h/2"/>
                                          </p:val>
                                        </p:tav>
                                        <p:tav tm="100000">
                                          <p:val>
                                            <p:strVal val="#ppt_y"/>
                                          </p:val>
                                        </p:tav>
                                      </p:tavLst>
                                    </p:anim>
                                  </p:childTnLst>
                                </p:cTn>
                              </p:par>
                            </p:childTnLst>
                          </p:cTn>
                        </p:par>
                        <p:par>
                          <p:cTn id="103" fill="hold">
                            <p:stCondLst>
                              <p:cond delay="9500"/>
                            </p:stCondLst>
                            <p:childTnLst>
                              <p:par>
                                <p:cTn id="104" presetID="2" presetClass="entr" presetSubtype="4" fill="hold" grpId="0" nodeType="afterEffect">
                                  <p:stCondLst>
                                    <p:cond delay="0"/>
                                  </p:stCondLst>
                                  <p:childTnLst>
                                    <p:set>
                                      <p:cBhvr>
                                        <p:cTn id="105" dur="1" fill="hold">
                                          <p:stCondLst>
                                            <p:cond delay="0"/>
                                          </p:stCondLst>
                                        </p:cTn>
                                        <p:tgtEl>
                                          <p:spTgt spid="111"/>
                                        </p:tgtEl>
                                        <p:attrNameLst>
                                          <p:attrName>style.visibility</p:attrName>
                                        </p:attrNameLst>
                                      </p:cBhvr>
                                      <p:to>
                                        <p:strVal val="visible"/>
                                      </p:to>
                                    </p:set>
                                    <p:anim calcmode="lin" valueType="num">
                                      <p:cBhvr additive="base">
                                        <p:cTn id="106" dur="500" fill="hold"/>
                                        <p:tgtEl>
                                          <p:spTgt spid="111"/>
                                        </p:tgtEl>
                                        <p:attrNameLst>
                                          <p:attrName>ppt_x</p:attrName>
                                        </p:attrNameLst>
                                      </p:cBhvr>
                                      <p:tavLst>
                                        <p:tav tm="0">
                                          <p:val>
                                            <p:strVal val="#ppt_x"/>
                                          </p:val>
                                        </p:tav>
                                        <p:tav tm="100000">
                                          <p:val>
                                            <p:strVal val="#ppt_x"/>
                                          </p:val>
                                        </p:tav>
                                      </p:tavLst>
                                    </p:anim>
                                    <p:anim calcmode="lin" valueType="num">
                                      <p:cBhvr additive="base">
                                        <p:cTn id="107" dur="500" fill="hold"/>
                                        <p:tgtEl>
                                          <p:spTgt spid="1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P spid="48" grpId="0" animBg="1"/>
      <p:bldP spid="49" grpId="0" animBg="1"/>
      <p:bldP spid="75" grpId="0" animBg="1"/>
      <p:bldP spid="97" grpId="0" animBg="1"/>
      <p:bldP spid="98" grpId="0" animBg="1"/>
      <p:bldP spid="99" grpId="0"/>
      <p:bldP spid="103" grpId="0"/>
      <p:bldP spid="107" grpId="0"/>
      <p:bldP spid="111" grpId="0"/>
      <p:bldP spid="11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1577</TotalTime>
  <Words>1269</Words>
  <Application>Microsoft Office PowerPoint</Application>
  <PresentationFormat>Widescreen</PresentationFormat>
  <Paragraphs>57</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330</cp:revision>
  <dcterms:created xsi:type="dcterms:W3CDTF">2016-09-28T22:08:47Z</dcterms:created>
  <dcterms:modified xsi:type="dcterms:W3CDTF">2017-10-05T18:47:40Z</dcterms:modified>
</cp:coreProperties>
</file>