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91200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2" name="Down Arrow 1"/>
          <p:cNvSpPr/>
          <p:nvPr/>
        </p:nvSpPr>
        <p:spPr>
          <a:xfrm rot="10800000">
            <a:off x="6663827" y="2430040"/>
            <a:ext cx="210312" cy="274320"/>
          </a:xfrm>
          <a:prstGeom prst="downArrow">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a:spLocks noChangeAspect="1"/>
          </p:cNvSpPr>
          <p:nvPr/>
        </p:nvSpPr>
        <p:spPr>
          <a:xfrm rot="5400000">
            <a:off x="5760119" y="2703337"/>
            <a:ext cx="1061906" cy="1060704"/>
          </a:xfrm>
          <a:custGeom>
            <a:avLst/>
            <a:gdLst>
              <a:gd name="connsiteX0" fmla="*/ 0 w 2280240"/>
              <a:gd name="connsiteY0" fmla="*/ 0 h 2277658"/>
              <a:gd name="connsiteX1" fmla="*/ 228353 w 2280240"/>
              <a:gd name="connsiteY1" fmla="*/ 11531 h 2277658"/>
              <a:gd name="connsiteX2" fmla="*/ 2270239 w 2280240"/>
              <a:gd name="connsiteY2" fmla="*/ 2066420 h 2277658"/>
              <a:gd name="connsiteX3" fmla="*/ 2280240 w 2280240"/>
              <a:gd name="connsiteY3" fmla="*/ 2277658 h 2277658"/>
              <a:gd name="connsiteX4" fmla="*/ 2051640 w 2280240"/>
              <a:gd name="connsiteY4" fmla="*/ 2277658 h 2277658"/>
              <a:gd name="connsiteX5" fmla="*/ 2042677 w 2280240"/>
              <a:gd name="connsiteY5" fmla="*/ 2088351 h 2277658"/>
              <a:gd name="connsiteX6" fmla="*/ 204979 w 2280240"/>
              <a:gd name="connsiteY6" fmla="*/ 238950 h 2277658"/>
              <a:gd name="connsiteX7" fmla="*/ 0 w 2280240"/>
              <a:gd name="connsiteY7" fmla="*/ 228600 h 2277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0240" h="2277658">
                <a:moveTo>
                  <a:pt x="0" y="0"/>
                </a:moveTo>
                <a:lnTo>
                  <a:pt x="228353" y="11531"/>
                </a:lnTo>
                <a:cubicBezTo>
                  <a:pt x="1309036" y="121280"/>
                  <a:pt x="2167191" y="983769"/>
                  <a:pt x="2270239" y="2066420"/>
                </a:cubicBezTo>
                <a:lnTo>
                  <a:pt x="2280240" y="2277658"/>
                </a:lnTo>
                <a:lnTo>
                  <a:pt x="2051640" y="2277658"/>
                </a:lnTo>
                <a:lnTo>
                  <a:pt x="2042677" y="2088351"/>
                </a:lnTo>
                <a:cubicBezTo>
                  <a:pt x="1949934" y="1113965"/>
                  <a:pt x="1177595" y="337725"/>
                  <a:pt x="204979" y="238950"/>
                </a:cubicBezTo>
                <a:lnTo>
                  <a:pt x="0" y="228600"/>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4733365" y="3657600"/>
            <a:ext cx="1038112" cy="109728"/>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2355925" y="3657600"/>
            <a:ext cx="2377440" cy="109728"/>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0" y="3657600"/>
            <a:ext cx="2355925" cy="111342"/>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Down Arrow 31"/>
          <p:cNvSpPr/>
          <p:nvPr/>
        </p:nvSpPr>
        <p:spPr>
          <a:xfrm>
            <a:off x="5317861" y="4803278"/>
            <a:ext cx="210312" cy="274320"/>
          </a:xfrm>
          <a:prstGeom prst="downArrow">
            <a:avLst/>
          </a:pr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a:spLocks noChangeAspect="1"/>
          </p:cNvSpPr>
          <p:nvPr/>
        </p:nvSpPr>
        <p:spPr>
          <a:xfrm rot="16200000">
            <a:off x="5369975" y="3743597"/>
            <a:ext cx="1061906" cy="1060704"/>
          </a:xfrm>
          <a:custGeom>
            <a:avLst/>
            <a:gdLst>
              <a:gd name="connsiteX0" fmla="*/ 0 w 2280240"/>
              <a:gd name="connsiteY0" fmla="*/ 0 h 2277658"/>
              <a:gd name="connsiteX1" fmla="*/ 228353 w 2280240"/>
              <a:gd name="connsiteY1" fmla="*/ 11531 h 2277658"/>
              <a:gd name="connsiteX2" fmla="*/ 2270239 w 2280240"/>
              <a:gd name="connsiteY2" fmla="*/ 2066420 h 2277658"/>
              <a:gd name="connsiteX3" fmla="*/ 2280240 w 2280240"/>
              <a:gd name="connsiteY3" fmla="*/ 2277658 h 2277658"/>
              <a:gd name="connsiteX4" fmla="*/ 2051640 w 2280240"/>
              <a:gd name="connsiteY4" fmla="*/ 2277658 h 2277658"/>
              <a:gd name="connsiteX5" fmla="*/ 2042677 w 2280240"/>
              <a:gd name="connsiteY5" fmla="*/ 2088351 h 2277658"/>
              <a:gd name="connsiteX6" fmla="*/ 204979 w 2280240"/>
              <a:gd name="connsiteY6" fmla="*/ 238950 h 2277658"/>
              <a:gd name="connsiteX7" fmla="*/ 0 w 2280240"/>
              <a:gd name="connsiteY7" fmla="*/ 228600 h 2277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0240" h="2277658">
                <a:moveTo>
                  <a:pt x="0" y="0"/>
                </a:moveTo>
                <a:lnTo>
                  <a:pt x="228353" y="11531"/>
                </a:lnTo>
                <a:cubicBezTo>
                  <a:pt x="1309036" y="121280"/>
                  <a:pt x="2167191" y="983769"/>
                  <a:pt x="2270239" y="2066420"/>
                </a:cubicBezTo>
                <a:lnTo>
                  <a:pt x="2280240" y="2277658"/>
                </a:lnTo>
                <a:lnTo>
                  <a:pt x="2051640" y="2277658"/>
                </a:lnTo>
                <a:lnTo>
                  <a:pt x="2042677" y="2088351"/>
                </a:lnTo>
                <a:cubicBezTo>
                  <a:pt x="1949934" y="1113965"/>
                  <a:pt x="1177595" y="337725"/>
                  <a:pt x="204979" y="238950"/>
                </a:cubicBezTo>
                <a:lnTo>
                  <a:pt x="0" y="228600"/>
                </a:lnTo>
                <a:close/>
              </a:path>
            </a:pathLst>
          </a:cu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rot="10800000">
            <a:off x="6420523" y="3742996"/>
            <a:ext cx="1038112" cy="109728"/>
          </a:xfrm>
          <a:prstGeom prst="rect">
            <a:avLst/>
          </a:pr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rot="10800000">
            <a:off x="7458635" y="3744610"/>
            <a:ext cx="2377440" cy="109728"/>
          </a:xfrm>
          <a:prstGeom prst="rect">
            <a:avLst/>
          </a:pr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rot="10800000">
            <a:off x="9836075" y="3744610"/>
            <a:ext cx="2355925" cy="111342"/>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a:spLocks noChangeAspect="1"/>
          </p:cNvSpPr>
          <p:nvPr/>
        </p:nvSpPr>
        <p:spPr>
          <a:xfrm rot="10800000">
            <a:off x="2311641" y="3072600"/>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a:spLocks noChangeAspect="1"/>
          </p:cNvSpPr>
          <p:nvPr/>
        </p:nvSpPr>
        <p:spPr>
          <a:xfrm>
            <a:off x="9793043" y="3874240"/>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a:spLocks noChangeAspect="1"/>
          </p:cNvSpPr>
          <p:nvPr/>
        </p:nvSpPr>
        <p:spPr>
          <a:xfrm>
            <a:off x="7412915" y="3869054"/>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a:spLocks noChangeAspect="1"/>
          </p:cNvSpPr>
          <p:nvPr/>
        </p:nvSpPr>
        <p:spPr>
          <a:xfrm rot="10800000">
            <a:off x="4687645" y="3072600"/>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 Box 10"/>
          <p:cNvSpPr txBox="1">
            <a:spLocks noChangeArrowheads="1"/>
          </p:cNvSpPr>
          <p:nvPr/>
        </p:nvSpPr>
        <p:spPr bwMode="auto">
          <a:xfrm>
            <a:off x="1219200" y="2018560"/>
            <a:ext cx="2286000"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F2B2A"/>
                </a:solidFill>
                <a:latin typeface="Candara" panose="020E0502030303020204" pitchFamily="34" charset="0"/>
              </a:rPr>
              <a:t>LOREM IPSUM</a:t>
            </a:r>
          </a:p>
          <a:p>
            <a:pPr algn="ct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2" name="Text Box 10"/>
          <p:cNvSpPr txBox="1">
            <a:spLocks noChangeArrowheads="1"/>
          </p:cNvSpPr>
          <p:nvPr/>
        </p:nvSpPr>
        <p:spPr bwMode="auto">
          <a:xfrm>
            <a:off x="3590365" y="2018560"/>
            <a:ext cx="2286000"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85C401"/>
                </a:solidFill>
                <a:latin typeface="Candara" panose="020E0502030303020204" pitchFamily="34" charset="0"/>
              </a:rPr>
              <a:t>LOREM IPSUM</a:t>
            </a:r>
          </a:p>
          <a:p>
            <a:pPr algn="ct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3" name="Text Box 10"/>
          <p:cNvSpPr txBox="1">
            <a:spLocks noChangeArrowheads="1"/>
          </p:cNvSpPr>
          <p:nvPr/>
        </p:nvSpPr>
        <p:spPr bwMode="auto">
          <a:xfrm>
            <a:off x="6315635" y="4500638"/>
            <a:ext cx="2286000"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01AA8D"/>
                </a:solidFill>
                <a:latin typeface="Candara" panose="020E0502030303020204" pitchFamily="34" charset="0"/>
              </a:rPr>
              <a:t>LOREM IPSUM</a:t>
            </a:r>
          </a:p>
          <a:p>
            <a:pPr algn="ct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4" name="Text Box 10"/>
          <p:cNvSpPr txBox="1">
            <a:spLocks noChangeArrowheads="1"/>
          </p:cNvSpPr>
          <p:nvPr/>
        </p:nvSpPr>
        <p:spPr bwMode="auto">
          <a:xfrm>
            <a:off x="8693075" y="4500637"/>
            <a:ext cx="2286000"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3EB8CD"/>
                </a:solidFill>
                <a:latin typeface="Candara" panose="020E0502030303020204" pitchFamily="34" charset="0"/>
              </a:rPr>
              <a:t>LOREM IPSUM</a:t>
            </a:r>
          </a:p>
          <a:p>
            <a:pPr algn="ct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54" name="Group 53"/>
          <p:cNvGrpSpPr/>
          <p:nvPr/>
        </p:nvGrpSpPr>
        <p:grpSpPr>
          <a:xfrm>
            <a:off x="6431280" y="1577364"/>
            <a:ext cx="3100516" cy="640080"/>
            <a:chOff x="1409137" y="4052358"/>
            <a:chExt cx="3100516" cy="640080"/>
          </a:xfrm>
        </p:grpSpPr>
        <p:sp>
          <p:nvSpPr>
            <p:cNvPr id="45" name="Freeform 121"/>
            <p:cNvSpPr>
              <a:spLocks noChangeAspect="1" noEditPoints="1"/>
            </p:cNvSpPr>
            <p:nvPr/>
          </p:nvSpPr>
          <p:spPr bwMode="auto">
            <a:xfrm>
              <a:off x="1409137" y="4052358"/>
              <a:ext cx="556644" cy="64008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52" name="TextBox 51"/>
            <p:cNvSpPr txBox="1"/>
            <p:nvPr/>
          </p:nvSpPr>
          <p:spPr>
            <a:xfrm>
              <a:off x="2186185" y="4141565"/>
              <a:ext cx="2323468" cy="461665"/>
            </a:xfrm>
            <a:prstGeom prst="rect">
              <a:avLst/>
            </a:prstGeom>
            <a:noFill/>
          </p:spPr>
          <p:txBody>
            <a:bodyPr wrap="square" rtlCol="0">
              <a:spAutoFit/>
            </a:bodyPr>
            <a:lstStyle/>
            <a:p>
              <a:r>
                <a:rPr lang="en-US" sz="2400" b="1" dirty="0">
                  <a:solidFill>
                    <a:srgbClr val="56595E"/>
                  </a:solidFill>
                  <a:latin typeface="Candara" panose="020E0502030303020204" pitchFamily="34" charset="0"/>
                </a:rPr>
                <a:t>LOREM IPSUM</a:t>
              </a:r>
            </a:p>
          </p:txBody>
        </p:sp>
      </p:grpSp>
      <p:grpSp>
        <p:nvGrpSpPr>
          <p:cNvPr id="55" name="Group 54"/>
          <p:cNvGrpSpPr/>
          <p:nvPr/>
        </p:nvGrpSpPr>
        <p:grpSpPr>
          <a:xfrm>
            <a:off x="4445515" y="5267901"/>
            <a:ext cx="2323468" cy="1145901"/>
            <a:chOff x="8991779" y="2294117"/>
            <a:chExt cx="2323468" cy="1145901"/>
          </a:xfrm>
        </p:grpSpPr>
        <p:grpSp>
          <p:nvGrpSpPr>
            <p:cNvPr id="46" name="Group 45"/>
            <p:cNvGrpSpPr>
              <a:grpSpLocks noChangeAspect="1"/>
            </p:cNvGrpSpPr>
            <p:nvPr/>
          </p:nvGrpSpPr>
          <p:grpSpPr>
            <a:xfrm>
              <a:off x="9769179" y="2294117"/>
              <a:ext cx="457040" cy="640080"/>
              <a:chOff x="4938713" y="2352675"/>
              <a:chExt cx="646113" cy="904875"/>
            </a:xfrm>
            <a:solidFill>
              <a:schemeClr val="accent5">
                <a:lumMod val="50000"/>
              </a:schemeClr>
            </a:solidFill>
          </p:grpSpPr>
          <p:sp>
            <p:nvSpPr>
              <p:cNvPr id="47"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48" name="Rectangle 112"/>
              <p:cNvSpPr>
                <a:spLocks noChangeArrowheads="1"/>
              </p:cNvSpPr>
              <p:nvPr/>
            </p:nvSpPr>
            <p:spPr bwMode="auto">
              <a:xfrm>
                <a:off x="5156200" y="2906713"/>
                <a:ext cx="312738" cy="63500"/>
              </a:xfrm>
              <a:prstGeom prst="rect">
                <a:avLst/>
              </a:prstGeom>
              <a:solidFill>
                <a:srgbClr val="56595E"/>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49" name="Rectangle 113"/>
              <p:cNvSpPr>
                <a:spLocks noChangeArrowheads="1"/>
              </p:cNvSpPr>
              <p:nvPr/>
            </p:nvSpPr>
            <p:spPr bwMode="auto">
              <a:xfrm>
                <a:off x="5156200" y="3036888"/>
                <a:ext cx="312738" cy="63500"/>
              </a:xfrm>
              <a:prstGeom prst="rect">
                <a:avLst/>
              </a:prstGeom>
              <a:solidFill>
                <a:srgbClr val="56595E"/>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50"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51"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grpSp>
        <p:sp>
          <p:nvSpPr>
            <p:cNvPr id="53" name="TextBox 52"/>
            <p:cNvSpPr txBox="1"/>
            <p:nvPr/>
          </p:nvSpPr>
          <p:spPr>
            <a:xfrm>
              <a:off x="8991779" y="2978353"/>
              <a:ext cx="2323468" cy="461665"/>
            </a:xfrm>
            <a:prstGeom prst="rect">
              <a:avLst/>
            </a:prstGeom>
            <a:noFill/>
          </p:spPr>
          <p:txBody>
            <a:bodyPr wrap="square" rtlCol="0">
              <a:spAutoFit/>
            </a:bodyPr>
            <a:lstStyle/>
            <a:p>
              <a:r>
                <a:rPr lang="en-US" sz="2400" b="1" dirty="0">
                  <a:solidFill>
                    <a:srgbClr val="56595E"/>
                  </a:solidFill>
                  <a:latin typeface="Candara" panose="020E0502030303020204" pitchFamily="34" charset="0"/>
                </a:rPr>
                <a:t>LOREM IPSUM</a:t>
              </a:r>
            </a:p>
          </p:txBody>
        </p:sp>
      </p:grpSp>
      <p:pic>
        <p:nvPicPr>
          <p:cNvPr id="56" name="Picture 55">
            <a:hlinkClick r:id="rId2"/>
            <a:extLst>
              <a:ext uri="{FF2B5EF4-FFF2-40B4-BE49-F238E27FC236}">
                <a16:creationId xmlns:a16="http://schemas.microsoft.com/office/drawing/2014/main" id="{B66491DC-0288-44EE-9946-0BCC219C18E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49345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528" fill="hold" nodeType="afterEffect">
                                  <p:stCondLst>
                                    <p:cond delay="0"/>
                                  </p:stCondLst>
                                  <p:childTnLst>
                                    <p:set>
                                      <p:cBhvr>
                                        <p:cTn id="10" dur="1" fill="hold">
                                          <p:stCondLst>
                                            <p:cond delay="0"/>
                                          </p:stCondLst>
                                        </p:cTn>
                                        <p:tgtEl>
                                          <p:spTgt spid="54"/>
                                        </p:tgtEl>
                                        <p:attrNameLst>
                                          <p:attrName>style.visibility</p:attrName>
                                        </p:attrNameLst>
                                      </p:cBhvr>
                                      <p:to>
                                        <p:strVal val="visible"/>
                                      </p:to>
                                    </p:set>
                                    <p:anim calcmode="lin" valueType="num">
                                      <p:cBhvr>
                                        <p:cTn id="11" dur="500" fill="hold"/>
                                        <p:tgtEl>
                                          <p:spTgt spid="54"/>
                                        </p:tgtEl>
                                        <p:attrNameLst>
                                          <p:attrName>ppt_w</p:attrName>
                                        </p:attrNameLst>
                                      </p:cBhvr>
                                      <p:tavLst>
                                        <p:tav tm="0">
                                          <p:val>
                                            <p:fltVal val="0"/>
                                          </p:val>
                                        </p:tav>
                                        <p:tav tm="100000">
                                          <p:val>
                                            <p:strVal val="#ppt_w"/>
                                          </p:val>
                                        </p:tav>
                                      </p:tavLst>
                                    </p:anim>
                                    <p:anim calcmode="lin" valueType="num">
                                      <p:cBhvr>
                                        <p:cTn id="12" dur="500" fill="hold"/>
                                        <p:tgtEl>
                                          <p:spTgt spid="54"/>
                                        </p:tgtEl>
                                        <p:attrNameLst>
                                          <p:attrName>ppt_h</p:attrName>
                                        </p:attrNameLst>
                                      </p:cBhvr>
                                      <p:tavLst>
                                        <p:tav tm="0">
                                          <p:val>
                                            <p:fltVal val="0"/>
                                          </p:val>
                                        </p:tav>
                                        <p:tav tm="100000">
                                          <p:val>
                                            <p:strVal val="#ppt_h"/>
                                          </p:val>
                                        </p:tav>
                                      </p:tavLst>
                                    </p:anim>
                                    <p:animEffect transition="in" filter="fade">
                                      <p:cBhvr>
                                        <p:cTn id="13" dur="500"/>
                                        <p:tgtEl>
                                          <p:spTgt spid="54"/>
                                        </p:tgtEl>
                                      </p:cBhvr>
                                    </p:animEffect>
                                    <p:anim calcmode="lin" valueType="num">
                                      <p:cBhvr>
                                        <p:cTn id="14" dur="500" fill="hold"/>
                                        <p:tgtEl>
                                          <p:spTgt spid="54"/>
                                        </p:tgtEl>
                                        <p:attrNameLst>
                                          <p:attrName>ppt_x</p:attrName>
                                        </p:attrNameLst>
                                      </p:cBhvr>
                                      <p:tavLst>
                                        <p:tav tm="0">
                                          <p:val>
                                            <p:fltVal val="0.5"/>
                                          </p:val>
                                        </p:tav>
                                        <p:tav tm="100000">
                                          <p:val>
                                            <p:strVal val="#ppt_x"/>
                                          </p:val>
                                        </p:tav>
                                      </p:tavLst>
                                    </p:anim>
                                    <p:anim calcmode="lin" valueType="num">
                                      <p:cBhvr>
                                        <p:cTn id="15" dur="500" fill="hold"/>
                                        <p:tgtEl>
                                          <p:spTgt spid="54"/>
                                        </p:tgtEl>
                                        <p:attrNameLst>
                                          <p:attrName>ppt_y</p:attrName>
                                        </p:attrNameLst>
                                      </p:cBhvr>
                                      <p:tavLst>
                                        <p:tav tm="0">
                                          <p:val>
                                            <p:fltVal val="0.5"/>
                                          </p:val>
                                        </p:tav>
                                        <p:tav tm="100000">
                                          <p:val>
                                            <p:strVal val="#ppt_y"/>
                                          </p:val>
                                        </p:tav>
                                      </p:tavLst>
                                    </p:anim>
                                  </p:childTnLst>
                                </p:cTn>
                              </p:par>
                              <p:par>
                                <p:cTn id="16" presetID="53" presetClass="entr" presetSubtype="528" fill="hold" nodeType="withEffect">
                                  <p:stCondLst>
                                    <p:cond delay="0"/>
                                  </p:stCondLst>
                                  <p:childTnLst>
                                    <p:set>
                                      <p:cBhvr>
                                        <p:cTn id="17" dur="1" fill="hold">
                                          <p:stCondLst>
                                            <p:cond delay="0"/>
                                          </p:stCondLst>
                                        </p:cTn>
                                        <p:tgtEl>
                                          <p:spTgt spid="55"/>
                                        </p:tgtEl>
                                        <p:attrNameLst>
                                          <p:attrName>style.visibility</p:attrName>
                                        </p:attrNameLst>
                                      </p:cBhvr>
                                      <p:to>
                                        <p:strVal val="visible"/>
                                      </p:to>
                                    </p:set>
                                    <p:anim calcmode="lin" valueType="num">
                                      <p:cBhvr>
                                        <p:cTn id="18" dur="500" fill="hold"/>
                                        <p:tgtEl>
                                          <p:spTgt spid="55"/>
                                        </p:tgtEl>
                                        <p:attrNameLst>
                                          <p:attrName>ppt_w</p:attrName>
                                        </p:attrNameLst>
                                      </p:cBhvr>
                                      <p:tavLst>
                                        <p:tav tm="0">
                                          <p:val>
                                            <p:fltVal val="0"/>
                                          </p:val>
                                        </p:tav>
                                        <p:tav tm="100000">
                                          <p:val>
                                            <p:strVal val="#ppt_w"/>
                                          </p:val>
                                        </p:tav>
                                      </p:tavLst>
                                    </p:anim>
                                    <p:anim calcmode="lin" valueType="num">
                                      <p:cBhvr>
                                        <p:cTn id="19" dur="500" fill="hold"/>
                                        <p:tgtEl>
                                          <p:spTgt spid="55"/>
                                        </p:tgtEl>
                                        <p:attrNameLst>
                                          <p:attrName>ppt_h</p:attrName>
                                        </p:attrNameLst>
                                      </p:cBhvr>
                                      <p:tavLst>
                                        <p:tav tm="0">
                                          <p:val>
                                            <p:fltVal val="0"/>
                                          </p:val>
                                        </p:tav>
                                        <p:tav tm="100000">
                                          <p:val>
                                            <p:strVal val="#ppt_h"/>
                                          </p:val>
                                        </p:tav>
                                      </p:tavLst>
                                    </p:anim>
                                    <p:animEffect transition="in" filter="fade">
                                      <p:cBhvr>
                                        <p:cTn id="20" dur="500"/>
                                        <p:tgtEl>
                                          <p:spTgt spid="55"/>
                                        </p:tgtEl>
                                      </p:cBhvr>
                                    </p:animEffect>
                                    <p:anim calcmode="lin" valueType="num">
                                      <p:cBhvr>
                                        <p:cTn id="21" dur="500" fill="hold"/>
                                        <p:tgtEl>
                                          <p:spTgt spid="55"/>
                                        </p:tgtEl>
                                        <p:attrNameLst>
                                          <p:attrName>ppt_x</p:attrName>
                                        </p:attrNameLst>
                                      </p:cBhvr>
                                      <p:tavLst>
                                        <p:tav tm="0">
                                          <p:val>
                                            <p:fltVal val="0.5"/>
                                          </p:val>
                                        </p:tav>
                                        <p:tav tm="100000">
                                          <p:val>
                                            <p:strVal val="#ppt_x"/>
                                          </p:val>
                                        </p:tav>
                                      </p:tavLst>
                                    </p:anim>
                                    <p:anim calcmode="lin" valueType="num">
                                      <p:cBhvr>
                                        <p:cTn id="22" dur="500" fill="hold"/>
                                        <p:tgtEl>
                                          <p:spTgt spid="55"/>
                                        </p:tgtEl>
                                        <p:attrNameLst>
                                          <p:attrName>ppt_y</p:attrName>
                                        </p:attrNameLst>
                                      </p:cBhvr>
                                      <p:tavLst>
                                        <p:tav tm="0">
                                          <p:val>
                                            <p:fltVal val="0.5"/>
                                          </p:val>
                                        </p:tav>
                                        <p:tav tm="100000">
                                          <p:val>
                                            <p:strVal val="#ppt_y"/>
                                          </p:val>
                                        </p:tav>
                                      </p:tavLst>
                                    </p:anim>
                                  </p:childTnLst>
                                </p:cTn>
                              </p:par>
                            </p:childTnLst>
                          </p:cTn>
                        </p:par>
                        <p:par>
                          <p:cTn id="23" fill="hold">
                            <p:stCondLst>
                              <p:cond delay="1000"/>
                            </p:stCondLst>
                            <p:childTnLst>
                              <p:par>
                                <p:cTn id="24" presetID="22" presetClass="entr" presetSubtype="8" fill="hold" grpId="0" nodeType="after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wipe(left)">
                                      <p:cBhvr>
                                        <p:cTn id="26" dur="500"/>
                                        <p:tgtEl>
                                          <p:spTgt spid="23"/>
                                        </p:tgtEl>
                                      </p:cBhvr>
                                    </p:animEffect>
                                  </p:childTnLst>
                                </p:cTn>
                              </p:par>
                            </p:childTnLst>
                          </p:cTn>
                        </p:par>
                        <p:par>
                          <p:cTn id="27" fill="hold">
                            <p:stCondLst>
                              <p:cond delay="1500"/>
                            </p:stCondLst>
                            <p:childTnLst>
                              <p:par>
                                <p:cTn id="28" presetID="22" presetClass="entr" presetSubtype="4" fill="hold" grpId="0" nodeType="afterEffect">
                                  <p:stCondLst>
                                    <p:cond delay="0"/>
                                  </p:stCondLst>
                                  <p:childTnLst>
                                    <p:set>
                                      <p:cBhvr>
                                        <p:cTn id="29" dur="1" fill="hold">
                                          <p:stCondLst>
                                            <p:cond delay="0"/>
                                          </p:stCondLst>
                                        </p:cTn>
                                        <p:tgtEl>
                                          <p:spTgt spid="37"/>
                                        </p:tgtEl>
                                        <p:attrNameLst>
                                          <p:attrName>style.visibility</p:attrName>
                                        </p:attrNameLst>
                                      </p:cBhvr>
                                      <p:to>
                                        <p:strVal val="visible"/>
                                      </p:to>
                                    </p:set>
                                    <p:animEffect transition="in" filter="wipe(down)">
                                      <p:cBhvr>
                                        <p:cTn id="30" dur="500"/>
                                        <p:tgtEl>
                                          <p:spTgt spid="37"/>
                                        </p:tgtEl>
                                      </p:cBhvr>
                                    </p:animEffect>
                                  </p:childTnLst>
                                </p:cTn>
                              </p:par>
                            </p:childTnLst>
                          </p:cTn>
                        </p:par>
                        <p:par>
                          <p:cTn id="31" fill="hold">
                            <p:stCondLst>
                              <p:cond delay="2000"/>
                            </p:stCondLst>
                            <p:childTnLst>
                              <p:par>
                                <p:cTn id="32" presetID="22" presetClass="entr" presetSubtype="4" fill="hold" grpId="0" nodeType="afterEffect">
                                  <p:stCondLst>
                                    <p:cond delay="0"/>
                                  </p:stCondLst>
                                  <p:childTnLst>
                                    <p:set>
                                      <p:cBhvr>
                                        <p:cTn id="33" dur="1" fill="hold">
                                          <p:stCondLst>
                                            <p:cond delay="0"/>
                                          </p:stCondLst>
                                        </p:cTn>
                                        <p:tgtEl>
                                          <p:spTgt spid="41"/>
                                        </p:tgtEl>
                                        <p:attrNameLst>
                                          <p:attrName>style.visibility</p:attrName>
                                        </p:attrNameLst>
                                      </p:cBhvr>
                                      <p:to>
                                        <p:strVal val="visible"/>
                                      </p:to>
                                    </p:set>
                                    <p:animEffect transition="in" filter="wipe(down)">
                                      <p:cBhvr>
                                        <p:cTn id="34" dur="500"/>
                                        <p:tgtEl>
                                          <p:spTgt spid="41"/>
                                        </p:tgtEl>
                                      </p:cBhvr>
                                    </p:animEffect>
                                  </p:childTnLst>
                                </p:cTn>
                              </p:par>
                            </p:childTnLst>
                          </p:cTn>
                        </p:par>
                        <p:par>
                          <p:cTn id="35" fill="hold">
                            <p:stCondLst>
                              <p:cond delay="2500"/>
                            </p:stCondLst>
                            <p:childTnLst>
                              <p:par>
                                <p:cTn id="36" presetID="22" presetClass="entr" presetSubtype="8" fill="hold" grpId="0" nodeType="after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wipe(left)">
                                      <p:cBhvr>
                                        <p:cTn id="38" dur="500"/>
                                        <p:tgtEl>
                                          <p:spTgt spid="22"/>
                                        </p:tgtEl>
                                      </p:cBhvr>
                                    </p:animEffect>
                                  </p:childTnLst>
                                </p:cTn>
                              </p:par>
                            </p:childTnLst>
                          </p:cTn>
                        </p:par>
                        <p:par>
                          <p:cTn id="39" fill="hold">
                            <p:stCondLst>
                              <p:cond delay="3000"/>
                            </p:stCondLst>
                            <p:childTnLst>
                              <p:par>
                                <p:cTn id="40" presetID="22" presetClass="entr" presetSubtype="4" fill="hold" grpId="0" nodeType="afterEffect">
                                  <p:stCondLst>
                                    <p:cond delay="0"/>
                                  </p:stCondLst>
                                  <p:childTnLst>
                                    <p:set>
                                      <p:cBhvr>
                                        <p:cTn id="41" dur="1" fill="hold">
                                          <p:stCondLst>
                                            <p:cond delay="0"/>
                                          </p:stCondLst>
                                        </p:cTn>
                                        <p:tgtEl>
                                          <p:spTgt spid="40"/>
                                        </p:tgtEl>
                                        <p:attrNameLst>
                                          <p:attrName>style.visibility</p:attrName>
                                        </p:attrNameLst>
                                      </p:cBhvr>
                                      <p:to>
                                        <p:strVal val="visible"/>
                                      </p:to>
                                    </p:set>
                                    <p:animEffect transition="in" filter="wipe(down)">
                                      <p:cBhvr>
                                        <p:cTn id="42" dur="500"/>
                                        <p:tgtEl>
                                          <p:spTgt spid="40"/>
                                        </p:tgtEl>
                                      </p:cBhvr>
                                    </p:animEffect>
                                  </p:childTnLst>
                                </p:cTn>
                              </p:par>
                            </p:childTnLst>
                          </p:cTn>
                        </p:par>
                        <p:par>
                          <p:cTn id="43" fill="hold">
                            <p:stCondLst>
                              <p:cond delay="3500"/>
                            </p:stCondLst>
                            <p:childTnLst>
                              <p:par>
                                <p:cTn id="44" presetID="22" presetClass="entr" presetSubtype="4" fill="hold" grpId="0" nodeType="afterEffect">
                                  <p:stCondLst>
                                    <p:cond delay="0"/>
                                  </p:stCondLst>
                                  <p:childTnLst>
                                    <p:set>
                                      <p:cBhvr>
                                        <p:cTn id="45" dur="1" fill="hold">
                                          <p:stCondLst>
                                            <p:cond delay="0"/>
                                          </p:stCondLst>
                                        </p:cTn>
                                        <p:tgtEl>
                                          <p:spTgt spid="42"/>
                                        </p:tgtEl>
                                        <p:attrNameLst>
                                          <p:attrName>style.visibility</p:attrName>
                                        </p:attrNameLst>
                                      </p:cBhvr>
                                      <p:to>
                                        <p:strVal val="visible"/>
                                      </p:to>
                                    </p:set>
                                    <p:animEffect transition="in" filter="wipe(down)">
                                      <p:cBhvr>
                                        <p:cTn id="46" dur="500"/>
                                        <p:tgtEl>
                                          <p:spTgt spid="42"/>
                                        </p:tgtEl>
                                      </p:cBhvr>
                                    </p:animEffect>
                                  </p:childTnLst>
                                </p:cTn>
                              </p:par>
                            </p:childTnLst>
                          </p:cTn>
                        </p:par>
                        <p:par>
                          <p:cTn id="47" fill="hold">
                            <p:stCondLst>
                              <p:cond delay="4000"/>
                            </p:stCondLst>
                            <p:childTnLst>
                              <p:par>
                                <p:cTn id="48" presetID="22" presetClass="entr" presetSubtype="8" fill="hold" grpId="0" nodeType="after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wipe(left)">
                                      <p:cBhvr>
                                        <p:cTn id="50" dur="500"/>
                                        <p:tgtEl>
                                          <p:spTgt spid="21"/>
                                        </p:tgtEl>
                                      </p:cBhvr>
                                    </p:animEffect>
                                  </p:childTnLst>
                                </p:cTn>
                              </p:par>
                            </p:childTnLst>
                          </p:cTn>
                        </p:par>
                        <p:par>
                          <p:cTn id="51" fill="hold">
                            <p:stCondLst>
                              <p:cond delay="4500"/>
                            </p:stCondLst>
                            <p:childTnLst>
                              <p:par>
                                <p:cTn id="52" presetID="22" presetClass="entr" presetSubtype="8" fill="hold" grpId="0" nodeType="after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wipe(left)">
                                      <p:cBhvr>
                                        <p:cTn id="54" dur="500"/>
                                        <p:tgtEl>
                                          <p:spTgt spid="20"/>
                                        </p:tgtEl>
                                      </p:cBhvr>
                                    </p:animEffect>
                                  </p:childTnLst>
                                </p:cTn>
                              </p:par>
                            </p:childTnLst>
                          </p:cTn>
                        </p:par>
                        <p:par>
                          <p:cTn id="55" fill="hold">
                            <p:stCondLst>
                              <p:cond delay="5000"/>
                            </p:stCondLst>
                            <p:childTnLst>
                              <p:par>
                                <p:cTn id="56" presetID="22" presetClass="entr" presetSubtype="4" fill="hold" grpId="0" nodeType="afterEffect">
                                  <p:stCondLst>
                                    <p:cond delay="0"/>
                                  </p:stCondLst>
                                  <p:childTnLst>
                                    <p:set>
                                      <p:cBhvr>
                                        <p:cTn id="57" dur="1" fill="hold">
                                          <p:stCondLst>
                                            <p:cond delay="0"/>
                                          </p:stCondLst>
                                        </p:cTn>
                                        <p:tgtEl>
                                          <p:spTgt spid="2"/>
                                        </p:tgtEl>
                                        <p:attrNameLst>
                                          <p:attrName>style.visibility</p:attrName>
                                        </p:attrNameLst>
                                      </p:cBhvr>
                                      <p:to>
                                        <p:strVal val="visible"/>
                                      </p:to>
                                    </p:set>
                                    <p:animEffect transition="in" filter="wipe(down)">
                                      <p:cBhvr>
                                        <p:cTn id="58" dur="500"/>
                                        <p:tgtEl>
                                          <p:spTgt spid="2"/>
                                        </p:tgtEl>
                                      </p:cBhvr>
                                    </p:animEffect>
                                  </p:childTnLst>
                                </p:cTn>
                              </p:par>
                            </p:childTnLst>
                          </p:cTn>
                        </p:par>
                        <p:par>
                          <p:cTn id="59" fill="hold">
                            <p:stCondLst>
                              <p:cond delay="5500"/>
                            </p:stCondLst>
                            <p:childTnLst>
                              <p:par>
                                <p:cTn id="60" presetID="22" presetClass="entr" presetSubtype="2" fill="hold" grpId="0" nodeType="afterEffect">
                                  <p:stCondLst>
                                    <p:cond delay="0"/>
                                  </p:stCondLst>
                                  <p:childTnLst>
                                    <p:set>
                                      <p:cBhvr>
                                        <p:cTn id="61" dur="1" fill="hold">
                                          <p:stCondLst>
                                            <p:cond delay="0"/>
                                          </p:stCondLst>
                                        </p:cTn>
                                        <p:tgtEl>
                                          <p:spTgt spid="36"/>
                                        </p:tgtEl>
                                        <p:attrNameLst>
                                          <p:attrName>style.visibility</p:attrName>
                                        </p:attrNameLst>
                                      </p:cBhvr>
                                      <p:to>
                                        <p:strVal val="visible"/>
                                      </p:to>
                                    </p:set>
                                    <p:animEffect transition="in" filter="wipe(right)">
                                      <p:cBhvr>
                                        <p:cTn id="62" dur="500"/>
                                        <p:tgtEl>
                                          <p:spTgt spid="36"/>
                                        </p:tgtEl>
                                      </p:cBhvr>
                                    </p:animEffect>
                                  </p:childTnLst>
                                </p:cTn>
                              </p:par>
                            </p:childTnLst>
                          </p:cTn>
                        </p:par>
                        <p:par>
                          <p:cTn id="63" fill="hold">
                            <p:stCondLst>
                              <p:cond delay="6000"/>
                            </p:stCondLst>
                            <p:childTnLst>
                              <p:par>
                                <p:cTn id="64" presetID="22" presetClass="entr" presetSubtype="1" fill="hold" grpId="0" nodeType="afterEffect">
                                  <p:stCondLst>
                                    <p:cond delay="0"/>
                                  </p:stCondLst>
                                  <p:childTnLst>
                                    <p:set>
                                      <p:cBhvr>
                                        <p:cTn id="65" dur="1" fill="hold">
                                          <p:stCondLst>
                                            <p:cond delay="0"/>
                                          </p:stCondLst>
                                        </p:cTn>
                                        <p:tgtEl>
                                          <p:spTgt spid="38"/>
                                        </p:tgtEl>
                                        <p:attrNameLst>
                                          <p:attrName>style.visibility</p:attrName>
                                        </p:attrNameLst>
                                      </p:cBhvr>
                                      <p:to>
                                        <p:strVal val="visible"/>
                                      </p:to>
                                    </p:set>
                                    <p:animEffect transition="in" filter="wipe(up)">
                                      <p:cBhvr>
                                        <p:cTn id="66" dur="500"/>
                                        <p:tgtEl>
                                          <p:spTgt spid="38"/>
                                        </p:tgtEl>
                                      </p:cBhvr>
                                    </p:animEffect>
                                  </p:childTnLst>
                                </p:cTn>
                              </p:par>
                            </p:childTnLst>
                          </p:cTn>
                        </p:par>
                        <p:par>
                          <p:cTn id="67" fill="hold">
                            <p:stCondLst>
                              <p:cond delay="6500"/>
                            </p:stCondLst>
                            <p:childTnLst>
                              <p:par>
                                <p:cTn id="68" presetID="22" presetClass="entr" presetSubtype="1" fill="hold" grpId="0" nodeType="afterEffect">
                                  <p:stCondLst>
                                    <p:cond delay="0"/>
                                  </p:stCondLst>
                                  <p:childTnLst>
                                    <p:set>
                                      <p:cBhvr>
                                        <p:cTn id="69" dur="1" fill="hold">
                                          <p:stCondLst>
                                            <p:cond delay="0"/>
                                          </p:stCondLst>
                                        </p:cTn>
                                        <p:tgtEl>
                                          <p:spTgt spid="44"/>
                                        </p:tgtEl>
                                        <p:attrNameLst>
                                          <p:attrName>style.visibility</p:attrName>
                                        </p:attrNameLst>
                                      </p:cBhvr>
                                      <p:to>
                                        <p:strVal val="visible"/>
                                      </p:to>
                                    </p:set>
                                    <p:animEffect transition="in" filter="wipe(up)">
                                      <p:cBhvr>
                                        <p:cTn id="70" dur="500"/>
                                        <p:tgtEl>
                                          <p:spTgt spid="44"/>
                                        </p:tgtEl>
                                      </p:cBhvr>
                                    </p:animEffect>
                                  </p:childTnLst>
                                </p:cTn>
                              </p:par>
                            </p:childTnLst>
                          </p:cTn>
                        </p:par>
                        <p:par>
                          <p:cTn id="71" fill="hold">
                            <p:stCondLst>
                              <p:cond delay="7000"/>
                            </p:stCondLst>
                            <p:childTnLst>
                              <p:par>
                                <p:cTn id="72" presetID="22" presetClass="entr" presetSubtype="2" fill="hold" grpId="0" nodeType="afterEffect">
                                  <p:stCondLst>
                                    <p:cond delay="0"/>
                                  </p:stCondLst>
                                  <p:childTnLst>
                                    <p:set>
                                      <p:cBhvr>
                                        <p:cTn id="73" dur="1" fill="hold">
                                          <p:stCondLst>
                                            <p:cond delay="0"/>
                                          </p:stCondLst>
                                        </p:cTn>
                                        <p:tgtEl>
                                          <p:spTgt spid="35"/>
                                        </p:tgtEl>
                                        <p:attrNameLst>
                                          <p:attrName>style.visibility</p:attrName>
                                        </p:attrNameLst>
                                      </p:cBhvr>
                                      <p:to>
                                        <p:strVal val="visible"/>
                                      </p:to>
                                    </p:set>
                                    <p:animEffect transition="in" filter="wipe(right)">
                                      <p:cBhvr>
                                        <p:cTn id="74" dur="500"/>
                                        <p:tgtEl>
                                          <p:spTgt spid="35"/>
                                        </p:tgtEl>
                                      </p:cBhvr>
                                    </p:animEffect>
                                  </p:childTnLst>
                                </p:cTn>
                              </p:par>
                            </p:childTnLst>
                          </p:cTn>
                        </p:par>
                        <p:par>
                          <p:cTn id="75" fill="hold">
                            <p:stCondLst>
                              <p:cond delay="7500"/>
                            </p:stCondLst>
                            <p:childTnLst>
                              <p:par>
                                <p:cTn id="76" presetID="22" presetClass="entr" presetSubtype="1" fill="hold" grpId="0" nodeType="afterEffect">
                                  <p:stCondLst>
                                    <p:cond delay="0"/>
                                  </p:stCondLst>
                                  <p:childTnLst>
                                    <p:set>
                                      <p:cBhvr>
                                        <p:cTn id="77" dur="1" fill="hold">
                                          <p:stCondLst>
                                            <p:cond delay="0"/>
                                          </p:stCondLst>
                                        </p:cTn>
                                        <p:tgtEl>
                                          <p:spTgt spid="39"/>
                                        </p:tgtEl>
                                        <p:attrNameLst>
                                          <p:attrName>style.visibility</p:attrName>
                                        </p:attrNameLst>
                                      </p:cBhvr>
                                      <p:to>
                                        <p:strVal val="visible"/>
                                      </p:to>
                                    </p:set>
                                    <p:animEffect transition="in" filter="wipe(up)">
                                      <p:cBhvr>
                                        <p:cTn id="78" dur="500"/>
                                        <p:tgtEl>
                                          <p:spTgt spid="39"/>
                                        </p:tgtEl>
                                      </p:cBhvr>
                                    </p:animEffect>
                                  </p:childTnLst>
                                </p:cTn>
                              </p:par>
                            </p:childTnLst>
                          </p:cTn>
                        </p:par>
                        <p:par>
                          <p:cTn id="79" fill="hold">
                            <p:stCondLst>
                              <p:cond delay="8000"/>
                            </p:stCondLst>
                            <p:childTnLst>
                              <p:par>
                                <p:cTn id="80" presetID="22" presetClass="entr" presetSubtype="1" fill="hold" grpId="0" nodeType="afterEffect">
                                  <p:stCondLst>
                                    <p:cond delay="0"/>
                                  </p:stCondLst>
                                  <p:childTnLst>
                                    <p:set>
                                      <p:cBhvr>
                                        <p:cTn id="81" dur="1" fill="hold">
                                          <p:stCondLst>
                                            <p:cond delay="0"/>
                                          </p:stCondLst>
                                        </p:cTn>
                                        <p:tgtEl>
                                          <p:spTgt spid="43"/>
                                        </p:tgtEl>
                                        <p:attrNameLst>
                                          <p:attrName>style.visibility</p:attrName>
                                        </p:attrNameLst>
                                      </p:cBhvr>
                                      <p:to>
                                        <p:strVal val="visible"/>
                                      </p:to>
                                    </p:set>
                                    <p:animEffect transition="in" filter="wipe(up)">
                                      <p:cBhvr>
                                        <p:cTn id="82" dur="500"/>
                                        <p:tgtEl>
                                          <p:spTgt spid="43"/>
                                        </p:tgtEl>
                                      </p:cBhvr>
                                    </p:animEffect>
                                  </p:childTnLst>
                                </p:cTn>
                              </p:par>
                            </p:childTnLst>
                          </p:cTn>
                        </p:par>
                        <p:par>
                          <p:cTn id="83" fill="hold">
                            <p:stCondLst>
                              <p:cond delay="8500"/>
                            </p:stCondLst>
                            <p:childTnLst>
                              <p:par>
                                <p:cTn id="84" presetID="22" presetClass="entr" presetSubtype="2" fill="hold" grpId="0" nodeType="afterEffect">
                                  <p:stCondLst>
                                    <p:cond delay="0"/>
                                  </p:stCondLst>
                                  <p:childTnLst>
                                    <p:set>
                                      <p:cBhvr>
                                        <p:cTn id="85" dur="1" fill="hold">
                                          <p:stCondLst>
                                            <p:cond delay="0"/>
                                          </p:stCondLst>
                                        </p:cTn>
                                        <p:tgtEl>
                                          <p:spTgt spid="34"/>
                                        </p:tgtEl>
                                        <p:attrNameLst>
                                          <p:attrName>style.visibility</p:attrName>
                                        </p:attrNameLst>
                                      </p:cBhvr>
                                      <p:to>
                                        <p:strVal val="visible"/>
                                      </p:to>
                                    </p:set>
                                    <p:animEffect transition="in" filter="wipe(right)">
                                      <p:cBhvr>
                                        <p:cTn id="86" dur="500"/>
                                        <p:tgtEl>
                                          <p:spTgt spid="34"/>
                                        </p:tgtEl>
                                      </p:cBhvr>
                                    </p:animEffect>
                                  </p:childTnLst>
                                </p:cTn>
                              </p:par>
                            </p:childTnLst>
                          </p:cTn>
                        </p:par>
                        <p:par>
                          <p:cTn id="87" fill="hold">
                            <p:stCondLst>
                              <p:cond delay="9000"/>
                            </p:stCondLst>
                            <p:childTnLst>
                              <p:par>
                                <p:cTn id="88" presetID="22" presetClass="entr" presetSubtype="2" fill="hold" grpId="0" nodeType="afterEffect">
                                  <p:stCondLst>
                                    <p:cond delay="0"/>
                                  </p:stCondLst>
                                  <p:childTnLst>
                                    <p:set>
                                      <p:cBhvr>
                                        <p:cTn id="89" dur="1" fill="hold">
                                          <p:stCondLst>
                                            <p:cond delay="0"/>
                                          </p:stCondLst>
                                        </p:cTn>
                                        <p:tgtEl>
                                          <p:spTgt spid="33"/>
                                        </p:tgtEl>
                                        <p:attrNameLst>
                                          <p:attrName>style.visibility</p:attrName>
                                        </p:attrNameLst>
                                      </p:cBhvr>
                                      <p:to>
                                        <p:strVal val="visible"/>
                                      </p:to>
                                    </p:set>
                                    <p:animEffect transition="in" filter="wipe(right)">
                                      <p:cBhvr>
                                        <p:cTn id="90" dur="500"/>
                                        <p:tgtEl>
                                          <p:spTgt spid="33"/>
                                        </p:tgtEl>
                                      </p:cBhvr>
                                    </p:animEffect>
                                  </p:childTnLst>
                                </p:cTn>
                              </p:par>
                            </p:childTnLst>
                          </p:cTn>
                        </p:par>
                        <p:par>
                          <p:cTn id="91" fill="hold">
                            <p:stCondLst>
                              <p:cond delay="9500"/>
                            </p:stCondLst>
                            <p:childTnLst>
                              <p:par>
                                <p:cTn id="92" presetID="22" presetClass="entr" presetSubtype="1" fill="hold" grpId="0" nodeType="afterEffect">
                                  <p:stCondLst>
                                    <p:cond delay="0"/>
                                  </p:stCondLst>
                                  <p:childTnLst>
                                    <p:set>
                                      <p:cBhvr>
                                        <p:cTn id="93" dur="1" fill="hold">
                                          <p:stCondLst>
                                            <p:cond delay="0"/>
                                          </p:stCondLst>
                                        </p:cTn>
                                        <p:tgtEl>
                                          <p:spTgt spid="32"/>
                                        </p:tgtEl>
                                        <p:attrNameLst>
                                          <p:attrName>style.visibility</p:attrName>
                                        </p:attrNameLst>
                                      </p:cBhvr>
                                      <p:to>
                                        <p:strVal val="visible"/>
                                      </p:to>
                                    </p:set>
                                    <p:animEffect transition="in" filter="wipe(up)">
                                      <p:cBhvr>
                                        <p:cTn id="94"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20" grpId="0" animBg="1"/>
      <p:bldP spid="21" grpId="0" animBg="1"/>
      <p:bldP spid="22" grpId="0" animBg="1"/>
      <p:bldP spid="23"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1574</TotalTime>
  <Words>1286</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328</cp:revision>
  <dcterms:created xsi:type="dcterms:W3CDTF">2016-09-28T22:08:47Z</dcterms:created>
  <dcterms:modified xsi:type="dcterms:W3CDTF">2017-10-05T18:44:37Z</dcterms:modified>
</cp:coreProperties>
</file>