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86198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Freeform: Shape 52"/>
          <p:cNvSpPr/>
          <p:nvPr/>
        </p:nvSpPr>
        <p:spPr>
          <a:xfrm rot="10800000">
            <a:off x="6466029" y="1139618"/>
            <a:ext cx="5725971" cy="966359"/>
          </a:xfrm>
          <a:custGeom>
            <a:avLst/>
            <a:gdLst>
              <a:gd name="connsiteX0" fmla="*/ 0 w 5725971"/>
              <a:gd name="connsiteY0" fmla="*/ 0 h 966359"/>
              <a:gd name="connsiteX1" fmla="*/ 5336736 w 5725971"/>
              <a:gd name="connsiteY1" fmla="*/ 0 h 966359"/>
              <a:gd name="connsiteX2" fmla="*/ 5725971 w 5725971"/>
              <a:gd name="connsiteY2" fmla="*/ 483184 h 966359"/>
              <a:gd name="connsiteX3" fmla="*/ 5725971 w 5725971"/>
              <a:gd name="connsiteY3" fmla="*/ 483186 h 966359"/>
              <a:gd name="connsiteX4" fmla="*/ 5336744 w 5725971"/>
              <a:gd name="connsiteY4" fmla="*/ 966359 h 966359"/>
              <a:gd name="connsiteX5" fmla="*/ 0 w 5725971"/>
              <a:gd name="connsiteY5" fmla="*/ 966359 h 966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25971" h="966359">
                <a:moveTo>
                  <a:pt x="0" y="0"/>
                </a:moveTo>
                <a:lnTo>
                  <a:pt x="5336736" y="0"/>
                </a:lnTo>
                <a:lnTo>
                  <a:pt x="5725971" y="483184"/>
                </a:lnTo>
                <a:lnTo>
                  <a:pt x="5725971" y="483186"/>
                </a:lnTo>
                <a:lnTo>
                  <a:pt x="5336744" y="966359"/>
                </a:lnTo>
                <a:lnTo>
                  <a:pt x="0" y="966359"/>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p:cNvSpPr/>
          <p:nvPr/>
        </p:nvSpPr>
        <p:spPr>
          <a:xfrm>
            <a:off x="-2" y="5488473"/>
            <a:ext cx="5725971" cy="966359"/>
          </a:xfrm>
          <a:custGeom>
            <a:avLst/>
            <a:gdLst>
              <a:gd name="connsiteX0" fmla="*/ 0 w 5725971"/>
              <a:gd name="connsiteY0" fmla="*/ 0 h 966359"/>
              <a:gd name="connsiteX1" fmla="*/ 5336736 w 5725971"/>
              <a:gd name="connsiteY1" fmla="*/ 0 h 966359"/>
              <a:gd name="connsiteX2" fmla="*/ 5725971 w 5725971"/>
              <a:gd name="connsiteY2" fmla="*/ 483184 h 966359"/>
              <a:gd name="connsiteX3" fmla="*/ 5725971 w 5725971"/>
              <a:gd name="connsiteY3" fmla="*/ 483186 h 966359"/>
              <a:gd name="connsiteX4" fmla="*/ 5336744 w 5725971"/>
              <a:gd name="connsiteY4" fmla="*/ 966359 h 966359"/>
              <a:gd name="connsiteX5" fmla="*/ 0 w 5725971"/>
              <a:gd name="connsiteY5" fmla="*/ 966359 h 966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25971" h="966359">
                <a:moveTo>
                  <a:pt x="0" y="0"/>
                </a:moveTo>
                <a:lnTo>
                  <a:pt x="5336736" y="0"/>
                </a:lnTo>
                <a:lnTo>
                  <a:pt x="5725971" y="483184"/>
                </a:lnTo>
                <a:lnTo>
                  <a:pt x="5725971" y="483186"/>
                </a:lnTo>
                <a:lnTo>
                  <a:pt x="5336744" y="966359"/>
                </a:lnTo>
                <a:lnTo>
                  <a:pt x="0" y="966359"/>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p:cNvSpPr/>
          <p:nvPr/>
        </p:nvSpPr>
        <p:spPr>
          <a:xfrm>
            <a:off x="0" y="2024221"/>
            <a:ext cx="5725971" cy="966359"/>
          </a:xfrm>
          <a:custGeom>
            <a:avLst/>
            <a:gdLst>
              <a:gd name="connsiteX0" fmla="*/ 0 w 5725971"/>
              <a:gd name="connsiteY0" fmla="*/ 0 h 966359"/>
              <a:gd name="connsiteX1" fmla="*/ 5336736 w 5725971"/>
              <a:gd name="connsiteY1" fmla="*/ 0 h 966359"/>
              <a:gd name="connsiteX2" fmla="*/ 5725971 w 5725971"/>
              <a:gd name="connsiteY2" fmla="*/ 483184 h 966359"/>
              <a:gd name="connsiteX3" fmla="*/ 5725971 w 5725971"/>
              <a:gd name="connsiteY3" fmla="*/ 483186 h 966359"/>
              <a:gd name="connsiteX4" fmla="*/ 5336744 w 5725971"/>
              <a:gd name="connsiteY4" fmla="*/ 966359 h 966359"/>
              <a:gd name="connsiteX5" fmla="*/ 0 w 5725971"/>
              <a:gd name="connsiteY5" fmla="*/ 966359 h 966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25971" h="966359">
                <a:moveTo>
                  <a:pt x="0" y="0"/>
                </a:moveTo>
                <a:lnTo>
                  <a:pt x="5336736" y="0"/>
                </a:lnTo>
                <a:lnTo>
                  <a:pt x="5725971" y="483184"/>
                </a:lnTo>
                <a:lnTo>
                  <a:pt x="5725971" y="483186"/>
                </a:lnTo>
                <a:lnTo>
                  <a:pt x="5336744" y="966359"/>
                </a:lnTo>
                <a:lnTo>
                  <a:pt x="0" y="966359"/>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p:cNvSpPr/>
          <p:nvPr/>
        </p:nvSpPr>
        <p:spPr>
          <a:xfrm>
            <a:off x="-1" y="3766908"/>
            <a:ext cx="5725971" cy="966359"/>
          </a:xfrm>
          <a:custGeom>
            <a:avLst/>
            <a:gdLst>
              <a:gd name="connsiteX0" fmla="*/ 0 w 5725971"/>
              <a:gd name="connsiteY0" fmla="*/ 0 h 966359"/>
              <a:gd name="connsiteX1" fmla="*/ 5336736 w 5725971"/>
              <a:gd name="connsiteY1" fmla="*/ 0 h 966359"/>
              <a:gd name="connsiteX2" fmla="*/ 5725971 w 5725971"/>
              <a:gd name="connsiteY2" fmla="*/ 483184 h 966359"/>
              <a:gd name="connsiteX3" fmla="*/ 5725971 w 5725971"/>
              <a:gd name="connsiteY3" fmla="*/ 483186 h 966359"/>
              <a:gd name="connsiteX4" fmla="*/ 5336744 w 5725971"/>
              <a:gd name="connsiteY4" fmla="*/ 966359 h 966359"/>
              <a:gd name="connsiteX5" fmla="*/ 0 w 5725971"/>
              <a:gd name="connsiteY5" fmla="*/ 966359 h 966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25971" h="966359">
                <a:moveTo>
                  <a:pt x="0" y="0"/>
                </a:moveTo>
                <a:lnTo>
                  <a:pt x="5336736" y="0"/>
                </a:lnTo>
                <a:lnTo>
                  <a:pt x="5725971" y="483184"/>
                </a:lnTo>
                <a:lnTo>
                  <a:pt x="5725971" y="483186"/>
                </a:lnTo>
                <a:lnTo>
                  <a:pt x="5336744" y="966359"/>
                </a:lnTo>
                <a:lnTo>
                  <a:pt x="0" y="966359"/>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10000"/>
                  </a:schemeClr>
                </a:solidFill>
                <a:latin typeface="Candara" panose="020E0502030303020204" pitchFamily="34" charset="0"/>
              </a:rPr>
              <a:t>TITLE GOES HERE</a:t>
            </a:r>
          </a:p>
          <a:p>
            <a:r>
              <a:rPr lang="en-US" dirty="0">
                <a:solidFill>
                  <a:schemeClr val="bg2">
                    <a:lumMod val="10000"/>
                  </a:schemeClr>
                </a:solidFill>
                <a:latin typeface="Candara" panose="020E0502030303020204" pitchFamily="34" charset="0"/>
              </a:rPr>
              <a:t>Your Subtitle</a:t>
            </a:r>
          </a:p>
        </p:txBody>
      </p:sp>
      <p:grpSp>
        <p:nvGrpSpPr>
          <p:cNvPr id="16" name="Group 15"/>
          <p:cNvGrpSpPr/>
          <p:nvPr/>
        </p:nvGrpSpPr>
        <p:grpSpPr>
          <a:xfrm>
            <a:off x="2614286" y="2024225"/>
            <a:ext cx="3122077" cy="966357"/>
            <a:chOff x="3102663" y="2024225"/>
            <a:chExt cx="3122077" cy="966357"/>
          </a:xfrm>
          <a:solidFill>
            <a:srgbClr val="189A80">
              <a:alpha val="50000"/>
            </a:srgbClr>
          </a:solidFill>
          <a:effectLst/>
        </p:grpSpPr>
        <p:grpSp>
          <p:nvGrpSpPr>
            <p:cNvPr id="4" name="Group 3"/>
            <p:cNvGrpSpPr/>
            <p:nvPr/>
          </p:nvGrpSpPr>
          <p:grpSpPr>
            <a:xfrm>
              <a:off x="3717102" y="2024225"/>
              <a:ext cx="2507638" cy="966357"/>
              <a:chOff x="3717102" y="2024225"/>
              <a:chExt cx="2507638" cy="966357"/>
            </a:xfrm>
            <a:grpFill/>
          </p:grpSpPr>
          <p:sp>
            <p:nvSpPr>
              <p:cNvPr id="10" name="Freeform: Shape 9"/>
              <p:cNvSpPr/>
              <p:nvPr/>
            </p:nvSpPr>
            <p:spPr>
              <a:xfrm>
                <a:off x="4868570" y="2024227"/>
                <a:ext cx="1356170" cy="966355"/>
              </a:xfrm>
              <a:custGeom>
                <a:avLst/>
                <a:gdLst>
                  <a:gd name="connsiteX0" fmla="*/ 0 w 1356170"/>
                  <a:gd name="connsiteY0" fmla="*/ 0 h 966355"/>
                  <a:gd name="connsiteX1" fmla="*/ 961899 w 1356170"/>
                  <a:gd name="connsiteY1" fmla="*/ 0 h 966355"/>
                  <a:gd name="connsiteX2" fmla="*/ 987817 w 1356170"/>
                  <a:gd name="connsiteY2" fmla="*/ 25918 h 966355"/>
                  <a:gd name="connsiteX3" fmla="*/ 1356170 w 1356170"/>
                  <a:gd name="connsiteY3" fmla="*/ 483179 h 966355"/>
                  <a:gd name="connsiteX4" fmla="*/ 987827 w 1356170"/>
                  <a:gd name="connsiteY4" fmla="*/ 940428 h 966355"/>
                  <a:gd name="connsiteX5" fmla="*/ 961899 w 1356170"/>
                  <a:gd name="connsiteY5" fmla="*/ 966355 h 966355"/>
                  <a:gd name="connsiteX6" fmla="*/ 2 w 1356170"/>
                  <a:gd name="connsiteY6" fmla="*/ 966355 h 966355"/>
                  <a:gd name="connsiteX7" fmla="*/ 324662 w 1356170"/>
                  <a:gd name="connsiteY7" fmla="*/ 563333 h 966355"/>
                  <a:gd name="connsiteX8" fmla="*/ 404817 w 1356170"/>
                  <a:gd name="connsiteY8" fmla="*/ 483178 h 966355"/>
                  <a:gd name="connsiteX9" fmla="*/ 324654 w 1356170"/>
                  <a:gd name="connsiteY9" fmla="*/ 403014 h 966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56170" h="966355">
                    <a:moveTo>
                      <a:pt x="0" y="0"/>
                    </a:moveTo>
                    <a:lnTo>
                      <a:pt x="961899" y="0"/>
                    </a:lnTo>
                    <a:lnTo>
                      <a:pt x="987817" y="25918"/>
                    </a:lnTo>
                    <a:lnTo>
                      <a:pt x="1356170" y="483179"/>
                    </a:lnTo>
                    <a:lnTo>
                      <a:pt x="987827" y="940428"/>
                    </a:lnTo>
                    <a:lnTo>
                      <a:pt x="961899" y="966355"/>
                    </a:lnTo>
                    <a:lnTo>
                      <a:pt x="2" y="966355"/>
                    </a:lnTo>
                    <a:lnTo>
                      <a:pt x="324662" y="563333"/>
                    </a:lnTo>
                    <a:lnTo>
                      <a:pt x="404817" y="483178"/>
                    </a:lnTo>
                    <a:lnTo>
                      <a:pt x="324654" y="40301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Freeform: Shape 13"/>
              <p:cNvSpPr/>
              <p:nvPr/>
            </p:nvSpPr>
            <p:spPr>
              <a:xfrm>
                <a:off x="3717102" y="2024225"/>
                <a:ext cx="1356170" cy="966355"/>
              </a:xfrm>
              <a:custGeom>
                <a:avLst/>
                <a:gdLst>
                  <a:gd name="connsiteX0" fmla="*/ 0 w 1356170"/>
                  <a:gd name="connsiteY0" fmla="*/ 0 h 966355"/>
                  <a:gd name="connsiteX1" fmla="*/ 961899 w 1356170"/>
                  <a:gd name="connsiteY1" fmla="*/ 0 h 966355"/>
                  <a:gd name="connsiteX2" fmla="*/ 987817 w 1356170"/>
                  <a:gd name="connsiteY2" fmla="*/ 25918 h 966355"/>
                  <a:gd name="connsiteX3" fmla="*/ 1356170 w 1356170"/>
                  <a:gd name="connsiteY3" fmla="*/ 483179 h 966355"/>
                  <a:gd name="connsiteX4" fmla="*/ 987827 w 1356170"/>
                  <a:gd name="connsiteY4" fmla="*/ 940428 h 966355"/>
                  <a:gd name="connsiteX5" fmla="*/ 961899 w 1356170"/>
                  <a:gd name="connsiteY5" fmla="*/ 966355 h 966355"/>
                  <a:gd name="connsiteX6" fmla="*/ 525189 w 1356170"/>
                  <a:gd name="connsiteY6" fmla="*/ 966355 h 966355"/>
                  <a:gd name="connsiteX7" fmla="*/ 551116 w 1356170"/>
                  <a:gd name="connsiteY7" fmla="*/ 940429 h 966355"/>
                  <a:gd name="connsiteX8" fmla="*/ 919459 w 1356170"/>
                  <a:gd name="connsiteY8" fmla="*/ 483180 h 966355"/>
                  <a:gd name="connsiteX9" fmla="*/ 551106 w 1356170"/>
                  <a:gd name="connsiteY9" fmla="*/ 25919 h 966355"/>
                  <a:gd name="connsiteX10" fmla="*/ 525188 w 1356170"/>
                  <a:gd name="connsiteY10" fmla="*/ 1 h 966355"/>
                  <a:gd name="connsiteX11" fmla="*/ 1 w 1356170"/>
                  <a:gd name="connsiteY11" fmla="*/ 1 h 966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56170" h="966355">
                    <a:moveTo>
                      <a:pt x="0" y="0"/>
                    </a:moveTo>
                    <a:lnTo>
                      <a:pt x="961899" y="0"/>
                    </a:lnTo>
                    <a:lnTo>
                      <a:pt x="987817" y="25918"/>
                    </a:lnTo>
                    <a:lnTo>
                      <a:pt x="1356170" y="483179"/>
                    </a:lnTo>
                    <a:lnTo>
                      <a:pt x="987827" y="940428"/>
                    </a:lnTo>
                    <a:lnTo>
                      <a:pt x="961899" y="966355"/>
                    </a:lnTo>
                    <a:lnTo>
                      <a:pt x="525189" y="966355"/>
                    </a:lnTo>
                    <a:lnTo>
                      <a:pt x="551116" y="940429"/>
                    </a:lnTo>
                    <a:lnTo>
                      <a:pt x="919459" y="483180"/>
                    </a:lnTo>
                    <a:lnTo>
                      <a:pt x="551106" y="25919"/>
                    </a:lnTo>
                    <a:lnTo>
                      <a:pt x="525188" y="1"/>
                    </a:lnTo>
                    <a:lnTo>
                      <a:pt x="1" y="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15" name="Freeform: Shape 14"/>
            <p:cNvSpPr/>
            <p:nvPr/>
          </p:nvSpPr>
          <p:spPr>
            <a:xfrm>
              <a:off x="3102663" y="2024225"/>
              <a:ext cx="1356170" cy="966355"/>
            </a:xfrm>
            <a:custGeom>
              <a:avLst/>
              <a:gdLst>
                <a:gd name="connsiteX0" fmla="*/ 0 w 1356170"/>
                <a:gd name="connsiteY0" fmla="*/ 0 h 966355"/>
                <a:gd name="connsiteX1" fmla="*/ 961899 w 1356170"/>
                <a:gd name="connsiteY1" fmla="*/ 0 h 966355"/>
                <a:gd name="connsiteX2" fmla="*/ 987817 w 1356170"/>
                <a:gd name="connsiteY2" fmla="*/ 25918 h 966355"/>
                <a:gd name="connsiteX3" fmla="*/ 1356170 w 1356170"/>
                <a:gd name="connsiteY3" fmla="*/ 483179 h 966355"/>
                <a:gd name="connsiteX4" fmla="*/ 987827 w 1356170"/>
                <a:gd name="connsiteY4" fmla="*/ 940428 h 966355"/>
                <a:gd name="connsiteX5" fmla="*/ 961899 w 1356170"/>
                <a:gd name="connsiteY5" fmla="*/ 966355 h 966355"/>
                <a:gd name="connsiteX6" fmla="*/ 525189 w 1356170"/>
                <a:gd name="connsiteY6" fmla="*/ 966355 h 966355"/>
                <a:gd name="connsiteX7" fmla="*/ 551116 w 1356170"/>
                <a:gd name="connsiteY7" fmla="*/ 940429 h 966355"/>
                <a:gd name="connsiteX8" fmla="*/ 919459 w 1356170"/>
                <a:gd name="connsiteY8" fmla="*/ 483180 h 966355"/>
                <a:gd name="connsiteX9" fmla="*/ 551106 w 1356170"/>
                <a:gd name="connsiteY9" fmla="*/ 25919 h 966355"/>
                <a:gd name="connsiteX10" fmla="*/ 525188 w 1356170"/>
                <a:gd name="connsiteY10" fmla="*/ 1 h 966355"/>
                <a:gd name="connsiteX11" fmla="*/ 1 w 1356170"/>
                <a:gd name="connsiteY11" fmla="*/ 1 h 966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56170" h="966355">
                  <a:moveTo>
                    <a:pt x="0" y="0"/>
                  </a:moveTo>
                  <a:lnTo>
                    <a:pt x="961899" y="0"/>
                  </a:lnTo>
                  <a:lnTo>
                    <a:pt x="987817" y="25918"/>
                  </a:lnTo>
                  <a:lnTo>
                    <a:pt x="1356170" y="483179"/>
                  </a:lnTo>
                  <a:lnTo>
                    <a:pt x="987827" y="940428"/>
                  </a:lnTo>
                  <a:lnTo>
                    <a:pt x="961899" y="966355"/>
                  </a:lnTo>
                  <a:lnTo>
                    <a:pt x="525189" y="966355"/>
                  </a:lnTo>
                  <a:lnTo>
                    <a:pt x="551116" y="940429"/>
                  </a:lnTo>
                  <a:lnTo>
                    <a:pt x="919459" y="483180"/>
                  </a:lnTo>
                  <a:lnTo>
                    <a:pt x="551106" y="25919"/>
                  </a:lnTo>
                  <a:lnTo>
                    <a:pt x="525188" y="1"/>
                  </a:lnTo>
                  <a:lnTo>
                    <a:pt x="1" y="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7" name="Group 16"/>
          <p:cNvGrpSpPr/>
          <p:nvPr/>
        </p:nvGrpSpPr>
        <p:grpSpPr>
          <a:xfrm>
            <a:off x="132920" y="2107351"/>
            <a:ext cx="3149060" cy="811419"/>
            <a:chOff x="4597685" y="3155872"/>
            <a:chExt cx="1699181" cy="608564"/>
          </a:xfrm>
        </p:grpSpPr>
        <p:sp>
          <p:nvSpPr>
            <p:cNvPr id="18" name="TextBox 17"/>
            <p:cNvSpPr txBox="1"/>
            <p:nvPr/>
          </p:nvSpPr>
          <p:spPr>
            <a:xfrm>
              <a:off x="4597686" y="3155872"/>
              <a:ext cx="1542506" cy="184666"/>
            </a:xfrm>
            <a:prstGeom prst="rect">
              <a:avLst/>
            </a:prstGeom>
            <a:noFill/>
          </p:spPr>
          <p:txBody>
            <a:bodyPr wrap="square" lIns="0" tIns="0" rIns="0" bIns="0" rtlCol="0" anchor="t">
              <a:spAutoFit/>
            </a:bodyPr>
            <a:lstStyle/>
            <a:p>
              <a:pPr algn="ctr"/>
              <a:r>
                <a:rPr lang="en-US" sz="1600" b="1" dirty="0">
                  <a:solidFill>
                    <a:srgbClr val="189A80"/>
                  </a:solidFill>
                  <a:latin typeface="Calibri" panose="020F0502020204030204" pitchFamily="34" charset="0"/>
                </a:rPr>
                <a:t>Lorem Ipsum</a:t>
              </a:r>
            </a:p>
          </p:txBody>
        </p:sp>
        <p:sp>
          <p:nvSpPr>
            <p:cNvPr id="19" name="TextBox 18"/>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grpSp>
      <p:grpSp>
        <p:nvGrpSpPr>
          <p:cNvPr id="21" name="Group 20"/>
          <p:cNvGrpSpPr/>
          <p:nvPr/>
        </p:nvGrpSpPr>
        <p:grpSpPr>
          <a:xfrm>
            <a:off x="2614286" y="3756730"/>
            <a:ext cx="3122077" cy="966357"/>
            <a:chOff x="3102663" y="2024225"/>
            <a:chExt cx="3122077" cy="966357"/>
          </a:xfrm>
          <a:solidFill>
            <a:srgbClr val="D34132">
              <a:alpha val="50000"/>
            </a:srgbClr>
          </a:solidFill>
          <a:effectLst/>
        </p:grpSpPr>
        <p:grpSp>
          <p:nvGrpSpPr>
            <p:cNvPr id="22" name="Group 21"/>
            <p:cNvGrpSpPr/>
            <p:nvPr/>
          </p:nvGrpSpPr>
          <p:grpSpPr>
            <a:xfrm>
              <a:off x="3717102" y="2024225"/>
              <a:ext cx="2507638" cy="966357"/>
              <a:chOff x="3717102" y="2024225"/>
              <a:chExt cx="2507638" cy="966357"/>
            </a:xfrm>
            <a:grpFill/>
          </p:grpSpPr>
          <p:sp>
            <p:nvSpPr>
              <p:cNvPr id="24" name="Freeform: Shape 23"/>
              <p:cNvSpPr/>
              <p:nvPr/>
            </p:nvSpPr>
            <p:spPr>
              <a:xfrm>
                <a:off x="4868570" y="2024227"/>
                <a:ext cx="1356170" cy="966355"/>
              </a:xfrm>
              <a:custGeom>
                <a:avLst/>
                <a:gdLst>
                  <a:gd name="connsiteX0" fmla="*/ 0 w 1356170"/>
                  <a:gd name="connsiteY0" fmla="*/ 0 h 966355"/>
                  <a:gd name="connsiteX1" fmla="*/ 961899 w 1356170"/>
                  <a:gd name="connsiteY1" fmla="*/ 0 h 966355"/>
                  <a:gd name="connsiteX2" fmla="*/ 987817 w 1356170"/>
                  <a:gd name="connsiteY2" fmla="*/ 25918 h 966355"/>
                  <a:gd name="connsiteX3" fmla="*/ 1356170 w 1356170"/>
                  <a:gd name="connsiteY3" fmla="*/ 483179 h 966355"/>
                  <a:gd name="connsiteX4" fmla="*/ 987827 w 1356170"/>
                  <a:gd name="connsiteY4" fmla="*/ 940428 h 966355"/>
                  <a:gd name="connsiteX5" fmla="*/ 961899 w 1356170"/>
                  <a:gd name="connsiteY5" fmla="*/ 966355 h 966355"/>
                  <a:gd name="connsiteX6" fmla="*/ 2 w 1356170"/>
                  <a:gd name="connsiteY6" fmla="*/ 966355 h 966355"/>
                  <a:gd name="connsiteX7" fmla="*/ 324662 w 1356170"/>
                  <a:gd name="connsiteY7" fmla="*/ 563333 h 966355"/>
                  <a:gd name="connsiteX8" fmla="*/ 404817 w 1356170"/>
                  <a:gd name="connsiteY8" fmla="*/ 483178 h 966355"/>
                  <a:gd name="connsiteX9" fmla="*/ 324654 w 1356170"/>
                  <a:gd name="connsiteY9" fmla="*/ 403014 h 966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56170" h="966355">
                    <a:moveTo>
                      <a:pt x="0" y="0"/>
                    </a:moveTo>
                    <a:lnTo>
                      <a:pt x="961899" y="0"/>
                    </a:lnTo>
                    <a:lnTo>
                      <a:pt x="987817" y="25918"/>
                    </a:lnTo>
                    <a:lnTo>
                      <a:pt x="1356170" y="483179"/>
                    </a:lnTo>
                    <a:lnTo>
                      <a:pt x="987827" y="940428"/>
                    </a:lnTo>
                    <a:lnTo>
                      <a:pt x="961899" y="966355"/>
                    </a:lnTo>
                    <a:lnTo>
                      <a:pt x="2" y="966355"/>
                    </a:lnTo>
                    <a:lnTo>
                      <a:pt x="324662" y="563333"/>
                    </a:lnTo>
                    <a:lnTo>
                      <a:pt x="404817" y="483178"/>
                    </a:lnTo>
                    <a:lnTo>
                      <a:pt x="324654" y="40301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Freeform: Shape 24"/>
              <p:cNvSpPr/>
              <p:nvPr/>
            </p:nvSpPr>
            <p:spPr>
              <a:xfrm>
                <a:off x="3717102" y="2024225"/>
                <a:ext cx="1356170" cy="966355"/>
              </a:xfrm>
              <a:custGeom>
                <a:avLst/>
                <a:gdLst>
                  <a:gd name="connsiteX0" fmla="*/ 0 w 1356170"/>
                  <a:gd name="connsiteY0" fmla="*/ 0 h 966355"/>
                  <a:gd name="connsiteX1" fmla="*/ 961899 w 1356170"/>
                  <a:gd name="connsiteY1" fmla="*/ 0 h 966355"/>
                  <a:gd name="connsiteX2" fmla="*/ 987817 w 1356170"/>
                  <a:gd name="connsiteY2" fmla="*/ 25918 h 966355"/>
                  <a:gd name="connsiteX3" fmla="*/ 1356170 w 1356170"/>
                  <a:gd name="connsiteY3" fmla="*/ 483179 h 966355"/>
                  <a:gd name="connsiteX4" fmla="*/ 987827 w 1356170"/>
                  <a:gd name="connsiteY4" fmla="*/ 940428 h 966355"/>
                  <a:gd name="connsiteX5" fmla="*/ 961899 w 1356170"/>
                  <a:gd name="connsiteY5" fmla="*/ 966355 h 966355"/>
                  <a:gd name="connsiteX6" fmla="*/ 525189 w 1356170"/>
                  <a:gd name="connsiteY6" fmla="*/ 966355 h 966355"/>
                  <a:gd name="connsiteX7" fmla="*/ 551116 w 1356170"/>
                  <a:gd name="connsiteY7" fmla="*/ 940429 h 966355"/>
                  <a:gd name="connsiteX8" fmla="*/ 919459 w 1356170"/>
                  <a:gd name="connsiteY8" fmla="*/ 483180 h 966355"/>
                  <a:gd name="connsiteX9" fmla="*/ 551106 w 1356170"/>
                  <a:gd name="connsiteY9" fmla="*/ 25919 h 966355"/>
                  <a:gd name="connsiteX10" fmla="*/ 525188 w 1356170"/>
                  <a:gd name="connsiteY10" fmla="*/ 1 h 966355"/>
                  <a:gd name="connsiteX11" fmla="*/ 1 w 1356170"/>
                  <a:gd name="connsiteY11" fmla="*/ 1 h 966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56170" h="966355">
                    <a:moveTo>
                      <a:pt x="0" y="0"/>
                    </a:moveTo>
                    <a:lnTo>
                      <a:pt x="961899" y="0"/>
                    </a:lnTo>
                    <a:lnTo>
                      <a:pt x="987817" y="25918"/>
                    </a:lnTo>
                    <a:lnTo>
                      <a:pt x="1356170" y="483179"/>
                    </a:lnTo>
                    <a:lnTo>
                      <a:pt x="987827" y="940428"/>
                    </a:lnTo>
                    <a:lnTo>
                      <a:pt x="961899" y="966355"/>
                    </a:lnTo>
                    <a:lnTo>
                      <a:pt x="525189" y="966355"/>
                    </a:lnTo>
                    <a:lnTo>
                      <a:pt x="551116" y="940429"/>
                    </a:lnTo>
                    <a:lnTo>
                      <a:pt x="919459" y="483180"/>
                    </a:lnTo>
                    <a:lnTo>
                      <a:pt x="551106" y="25919"/>
                    </a:lnTo>
                    <a:lnTo>
                      <a:pt x="525188" y="1"/>
                    </a:lnTo>
                    <a:lnTo>
                      <a:pt x="1" y="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3" name="Freeform: Shape 22"/>
            <p:cNvSpPr/>
            <p:nvPr/>
          </p:nvSpPr>
          <p:spPr>
            <a:xfrm>
              <a:off x="3102663" y="2024225"/>
              <a:ext cx="1356170" cy="966355"/>
            </a:xfrm>
            <a:custGeom>
              <a:avLst/>
              <a:gdLst>
                <a:gd name="connsiteX0" fmla="*/ 0 w 1356170"/>
                <a:gd name="connsiteY0" fmla="*/ 0 h 966355"/>
                <a:gd name="connsiteX1" fmla="*/ 961899 w 1356170"/>
                <a:gd name="connsiteY1" fmla="*/ 0 h 966355"/>
                <a:gd name="connsiteX2" fmla="*/ 987817 w 1356170"/>
                <a:gd name="connsiteY2" fmla="*/ 25918 h 966355"/>
                <a:gd name="connsiteX3" fmla="*/ 1356170 w 1356170"/>
                <a:gd name="connsiteY3" fmla="*/ 483179 h 966355"/>
                <a:gd name="connsiteX4" fmla="*/ 987827 w 1356170"/>
                <a:gd name="connsiteY4" fmla="*/ 940428 h 966355"/>
                <a:gd name="connsiteX5" fmla="*/ 961899 w 1356170"/>
                <a:gd name="connsiteY5" fmla="*/ 966355 h 966355"/>
                <a:gd name="connsiteX6" fmla="*/ 525189 w 1356170"/>
                <a:gd name="connsiteY6" fmla="*/ 966355 h 966355"/>
                <a:gd name="connsiteX7" fmla="*/ 551116 w 1356170"/>
                <a:gd name="connsiteY7" fmla="*/ 940429 h 966355"/>
                <a:gd name="connsiteX8" fmla="*/ 919459 w 1356170"/>
                <a:gd name="connsiteY8" fmla="*/ 483180 h 966355"/>
                <a:gd name="connsiteX9" fmla="*/ 551106 w 1356170"/>
                <a:gd name="connsiteY9" fmla="*/ 25919 h 966355"/>
                <a:gd name="connsiteX10" fmla="*/ 525188 w 1356170"/>
                <a:gd name="connsiteY10" fmla="*/ 1 h 966355"/>
                <a:gd name="connsiteX11" fmla="*/ 1 w 1356170"/>
                <a:gd name="connsiteY11" fmla="*/ 1 h 966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56170" h="966355">
                  <a:moveTo>
                    <a:pt x="0" y="0"/>
                  </a:moveTo>
                  <a:lnTo>
                    <a:pt x="961899" y="0"/>
                  </a:lnTo>
                  <a:lnTo>
                    <a:pt x="987817" y="25918"/>
                  </a:lnTo>
                  <a:lnTo>
                    <a:pt x="1356170" y="483179"/>
                  </a:lnTo>
                  <a:lnTo>
                    <a:pt x="987827" y="940428"/>
                  </a:lnTo>
                  <a:lnTo>
                    <a:pt x="961899" y="966355"/>
                  </a:lnTo>
                  <a:lnTo>
                    <a:pt x="525189" y="966355"/>
                  </a:lnTo>
                  <a:lnTo>
                    <a:pt x="551116" y="940429"/>
                  </a:lnTo>
                  <a:lnTo>
                    <a:pt x="919459" y="483180"/>
                  </a:lnTo>
                  <a:lnTo>
                    <a:pt x="551106" y="25919"/>
                  </a:lnTo>
                  <a:lnTo>
                    <a:pt x="525188" y="1"/>
                  </a:lnTo>
                  <a:lnTo>
                    <a:pt x="1" y="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26" name="Group 25"/>
          <p:cNvGrpSpPr/>
          <p:nvPr/>
        </p:nvGrpSpPr>
        <p:grpSpPr>
          <a:xfrm>
            <a:off x="132920" y="3850247"/>
            <a:ext cx="3149060" cy="811419"/>
            <a:chOff x="4597685" y="3155872"/>
            <a:chExt cx="1699181" cy="608564"/>
          </a:xfrm>
        </p:grpSpPr>
        <p:sp>
          <p:nvSpPr>
            <p:cNvPr id="27" name="TextBox 26"/>
            <p:cNvSpPr txBox="1"/>
            <p:nvPr/>
          </p:nvSpPr>
          <p:spPr>
            <a:xfrm>
              <a:off x="4597686" y="3155872"/>
              <a:ext cx="1542506" cy="184666"/>
            </a:xfrm>
            <a:prstGeom prst="rect">
              <a:avLst/>
            </a:prstGeom>
            <a:noFill/>
          </p:spPr>
          <p:txBody>
            <a:bodyPr wrap="square" lIns="0" tIns="0" rIns="0" bIns="0" rtlCol="0" anchor="t">
              <a:spAutoFit/>
            </a:bodyPr>
            <a:lstStyle/>
            <a:p>
              <a:pPr algn="ctr"/>
              <a:r>
                <a:rPr lang="en-US" sz="1600" b="1" dirty="0">
                  <a:solidFill>
                    <a:srgbClr val="D34132"/>
                  </a:solidFill>
                  <a:latin typeface="Calibri" panose="020F0502020204030204" pitchFamily="34" charset="0"/>
                </a:rPr>
                <a:t>Lorem Ipsum</a:t>
              </a:r>
            </a:p>
          </p:txBody>
        </p:sp>
        <p:sp>
          <p:nvSpPr>
            <p:cNvPr id="28" name="TextBox 27"/>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grpSp>
      <p:grpSp>
        <p:nvGrpSpPr>
          <p:cNvPr id="30" name="Group 29"/>
          <p:cNvGrpSpPr/>
          <p:nvPr/>
        </p:nvGrpSpPr>
        <p:grpSpPr>
          <a:xfrm>
            <a:off x="2614286" y="5481203"/>
            <a:ext cx="3122077" cy="966357"/>
            <a:chOff x="3102663" y="2024225"/>
            <a:chExt cx="3122077" cy="966357"/>
          </a:xfrm>
          <a:solidFill>
            <a:srgbClr val="686868">
              <a:alpha val="50000"/>
            </a:srgbClr>
          </a:solidFill>
          <a:effectLst/>
        </p:grpSpPr>
        <p:grpSp>
          <p:nvGrpSpPr>
            <p:cNvPr id="31" name="Group 30"/>
            <p:cNvGrpSpPr/>
            <p:nvPr/>
          </p:nvGrpSpPr>
          <p:grpSpPr>
            <a:xfrm>
              <a:off x="3717102" y="2024225"/>
              <a:ext cx="2507638" cy="966357"/>
              <a:chOff x="3717102" y="2024225"/>
              <a:chExt cx="2507638" cy="966357"/>
            </a:xfrm>
            <a:grpFill/>
          </p:grpSpPr>
          <p:sp>
            <p:nvSpPr>
              <p:cNvPr id="33" name="Freeform: Shape 32"/>
              <p:cNvSpPr/>
              <p:nvPr/>
            </p:nvSpPr>
            <p:spPr>
              <a:xfrm>
                <a:off x="4868570" y="2024227"/>
                <a:ext cx="1356170" cy="966355"/>
              </a:xfrm>
              <a:custGeom>
                <a:avLst/>
                <a:gdLst>
                  <a:gd name="connsiteX0" fmla="*/ 0 w 1356170"/>
                  <a:gd name="connsiteY0" fmla="*/ 0 h 966355"/>
                  <a:gd name="connsiteX1" fmla="*/ 961899 w 1356170"/>
                  <a:gd name="connsiteY1" fmla="*/ 0 h 966355"/>
                  <a:gd name="connsiteX2" fmla="*/ 987817 w 1356170"/>
                  <a:gd name="connsiteY2" fmla="*/ 25918 h 966355"/>
                  <a:gd name="connsiteX3" fmla="*/ 1356170 w 1356170"/>
                  <a:gd name="connsiteY3" fmla="*/ 483179 h 966355"/>
                  <a:gd name="connsiteX4" fmla="*/ 987827 w 1356170"/>
                  <a:gd name="connsiteY4" fmla="*/ 940428 h 966355"/>
                  <a:gd name="connsiteX5" fmla="*/ 961899 w 1356170"/>
                  <a:gd name="connsiteY5" fmla="*/ 966355 h 966355"/>
                  <a:gd name="connsiteX6" fmla="*/ 2 w 1356170"/>
                  <a:gd name="connsiteY6" fmla="*/ 966355 h 966355"/>
                  <a:gd name="connsiteX7" fmla="*/ 324662 w 1356170"/>
                  <a:gd name="connsiteY7" fmla="*/ 563333 h 966355"/>
                  <a:gd name="connsiteX8" fmla="*/ 404817 w 1356170"/>
                  <a:gd name="connsiteY8" fmla="*/ 483178 h 966355"/>
                  <a:gd name="connsiteX9" fmla="*/ 324654 w 1356170"/>
                  <a:gd name="connsiteY9" fmla="*/ 403014 h 966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56170" h="966355">
                    <a:moveTo>
                      <a:pt x="0" y="0"/>
                    </a:moveTo>
                    <a:lnTo>
                      <a:pt x="961899" y="0"/>
                    </a:lnTo>
                    <a:lnTo>
                      <a:pt x="987817" y="25918"/>
                    </a:lnTo>
                    <a:lnTo>
                      <a:pt x="1356170" y="483179"/>
                    </a:lnTo>
                    <a:lnTo>
                      <a:pt x="987827" y="940428"/>
                    </a:lnTo>
                    <a:lnTo>
                      <a:pt x="961899" y="966355"/>
                    </a:lnTo>
                    <a:lnTo>
                      <a:pt x="2" y="966355"/>
                    </a:lnTo>
                    <a:lnTo>
                      <a:pt x="324662" y="563333"/>
                    </a:lnTo>
                    <a:lnTo>
                      <a:pt x="404817" y="483178"/>
                    </a:lnTo>
                    <a:lnTo>
                      <a:pt x="324654" y="40301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4" name="Freeform: Shape 33"/>
              <p:cNvSpPr/>
              <p:nvPr/>
            </p:nvSpPr>
            <p:spPr>
              <a:xfrm>
                <a:off x="3717102" y="2024225"/>
                <a:ext cx="1356170" cy="966355"/>
              </a:xfrm>
              <a:custGeom>
                <a:avLst/>
                <a:gdLst>
                  <a:gd name="connsiteX0" fmla="*/ 0 w 1356170"/>
                  <a:gd name="connsiteY0" fmla="*/ 0 h 966355"/>
                  <a:gd name="connsiteX1" fmla="*/ 961899 w 1356170"/>
                  <a:gd name="connsiteY1" fmla="*/ 0 h 966355"/>
                  <a:gd name="connsiteX2" fmla="*/ 987817 w 1356170"/>
                  <a:gd name="connsiteY2" fmla="*/ 25918 h 966355"/>
                  <a:gd name="connsiteX3" fmla="*/ 1356170 w 1356170"/>
                  <a:gd name="connsiteY3" fmla="*/ 483179 h 966355"/>
                  <a:gd name="connsiteX4" fmla="*/ 987827 w 1356170"/>
                  <a:gd name="connsiteY4" fmla="*/ 940428 h 966355"/>
                  <a:gd name="connsiteX5" fmla="*/ 961899 w 1356170"/>
                  <a:gd name="connsiteY5" fmla="*/ 966355 h 966355"/>
                  <a:gd name="connsiteX6" fmla="*/ 525189 w 1356170"/>
                  <a:gd name="connsiteY6" fmla="*/ 966355 h 966355"/>
                  <a:gd name="connsiteX7" fmla="*/ 551116 w 1356170"/>
                  <a:gd name="connsiteY7" fmla="*/ 940429 h 966355"/>
                  <a:gd name="connsiteX8" fmla="*/ 919459 w 1356170"/>
                  <a:gd name="connsiteY8" fmla="*/ 483180 h 966355"/>
                  <a:gd name="connsiteX9" fmla="*/ 551106 w 1356170"/>
                  <a:gd name="connsiteY9" fmla="*/ 25919 h 966355"/>
                  <a:gd name="connsiteX10" fmla="*/ 525188 w 1356170"/>
                  <a:gd name="connsiteY10" fmla="*/ 1 h 966355"/>
                  <a:gd name="connsiteX11" fmla="*/ 1 w 1356170"/>
                  <a:gd name="connsiteY11" fmla="*/ 1 h 966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56170" h="966355">
                    <a:moveTo>
                      <a:pt x="0" y="0"/>
                    </a:moveTo>
                    <a:lnTo>
                      <a:pt x="961899" y="0"/>
                    </a:lnTo>
                    <a:lnTo>
                      <a:pt x="987817" y="25918"/>
                    </a:lnTo>
                    <a:lnTo>
                      <a:pt x="1356170" y="483179"/>
                    </a:lnTo>
                    <a:lnTo>
                      <a:pt x="987827" y="940428"/>
                    </a:lnTo>
                    <a:lnTo>
                      <a:pt x="961899" y="966355"/>
                    </a:lnTo>
                    <a:lnTo>
                      <a:pt x="525189" y="966355"/>
                    </a:lnTo>
                    <a:lnTo>
                      <a:pt x="551116" y="940429"/>
                    </a:lnTo>
                    <a:lnTo>
                      <a:pt x="919459" y="483180"/>
                    </a:lnTo>
                    <a:lnTo>
                      <a:pt x="551106" y="25919"/>
                    </a:lnTo>
                    <a:lnTo>
                      <a:pt x="525188" y="1"/>
                    </a:lnTo>
                    <a:lnTo>
                      <a:pt x="1" y="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32" name="Freeform: Shape 31"/>
            <p:cNvSpPr/>
            <p:nvPr/>
          </p:nvSpPr>
          <p:spPr>
            <a:xfrm>
              <a:off x="3102663" y="2024225"/>
              <a:ext cx="1356170" cy="966355"/>
            </a:xfrm>
            <a:custGeom>
              <a:avLst/>
              <a:gdLst>
                <a:gd name="connsiteX0" fmla="*/ 0 w 1356170"/>
                <a:gd name="connsiteY0" fmla="*/ 0 h 966355"/>
                <a:gd name="connsiteX1" fmla="*/ 961899 w 1356170"/>
                <a:gd name="connsiteY1" fmla="*/ 0 h 966355"/>
                <a:gd name="connsiteX2" fmla="*/ 987817 w 1356170"/>
                <a:gd name="connsiteY2" fmla="*/ 25918 h 966355"/>
                <a:gd name="connsiteX3" fmla="*/ 1356170 w 1356170"/>
                <a:gd name="connsiteY3" fmla="*/ 483179 h 966355"/>
                <a:gd name="connsiteX4" fmla="*/ 987827 w 1356170"/>
                <a:gd name="connsiteY4" fmla="*/ 940428 h 966355"/>
                <a:gd name="connsiteX5" fmla="*/ 961899 w 1356170"/>
                <a:gd name="connsiteY5" fmla="*/ 966355 h 966355"/>
                <a:gd name="connsiteX6" fmla="*/ 525189 w 1356170"/>
                <a:gd name="connsiteY6" fmla="*/ 966355 h 966355"/>
                <a:gd name="connsiteX7" fmla="*/ 551116 w 1356170"/>
                <a:gd name="connsiteY7" fmla="*/ 940429 h 966355"/>
                <a:gd name="connsiteX8" fmla="*/ 919459 w 1356170"/>
                <a:gd name="connsiteY8" fmla="*/ 483180 h 966355"/>
                <a:gd name="connsiteX9" fmla="*/ 551106 w 1356170"/>
                <a:gd name="connsiteY9" fmla="*/ 25919 h 966355"/>
                <a:gd name="connsiteX10" fmla="*/ 525188 w 1356170"/>
                <a:gd name="connsiteY10" fmla="*/ 1 h 966355"/>
                <a:gd name="connsiteX11" fmla="*/ 1 w 1356170"/>
                <a:gd name="connsiteY11" fmla="*/ 1 h 966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56170" h="966355">
                  <a:moveTo>
                    <a:pt x="0" y="0"/>
                  </a:moveTo>
                  <a:lnTo>
                    <a:pt x="961899" y="0"/>
                  </a:lnTo>
                  <a:lnTo>
                    <a:pt x="987817" y="25918"/>
                  </a:lnTo>
                  <a:lnTo>
                    <a:pt x="1356170" y="483179"/>
                  </a:lnTo>
                  <a:lnTo>
                    <a:pt x="987827" y="940428"/>
                  </a:lnTo>
                  <a:lnTo>
                    <a:pt x="961899" y="966355"/>
                  </a:lnTo>
                  <a:lnTo>
                    <a:pt x="525189" y="966355"/>
                  </a:lnTo>
                  <a:lnTo>
                    <a:pt x="551116" y="940429"/>
                  </a:lnTo>
                  <a:lnTo>
                    <a:pt x="919459" y="483180"/>
                  </a:lnTo>
                  <a:lnTo>
                    <a:pt x="551106" y="25919"/>
                  </a:lnTo>
                  <a:lnTo>
                    <a:pt x="525188" y="1"/>
                  </a:lnTo>
                  <a:lnTo>
                    <a:pt x="1" y="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35" name="Group 34"/>
          <p:cNvGrpSpPr/>
          <p:nvPr/>
        </p:nvGrpSpPr>
        <p:grpSpPr>
          <a:xfrm>
            <a:off x="132920" y="5574720"/>
            <a:ext cx="3149060" cy="811419"/>
            <a:chOff x="4597685" y="3155872"/>
            <a:chExt cx="1699181" cy="608564"/>
          </a:xfrm>
        </p:grpSpPr>
        <p:sp>
          <p:nvSpPr>
            <p:cNvPr id="36" name="TextBox 35"/>
            <p:cNvSpPr txBox="1"/>
            <p:nvPr/>
          </p:nvSpPr>
          <p:spPr>
            <a:xfrm>
              <a:off x="4597686" y="3155872"/>
              <a:ext cx="1542506" cy="184666"/>
            </a:xfrm>
            <a:prstGeom prst="rect">
              <a:avLst/>
            </a:prstGeom>
            <a:noFill/>
          </p:spPr>
          <p:txBody>
            <a:bodyPr wrap="square" lIns="0" tIns="0" rIns="0" bIns="0" rtlCol="0" anchor="t">
              <a:spAutoFit/>
            </a:bodyPr>
            <a:lstStyle/>
            <a:p>
              <a:pPr algn="ctr"/>
              <a:r>
                <a:rPr lang="en-US" sz="1600" b="1" dirty="0">
                  <a:solidFill>
                    <a:srgbClr val="686868"/>
                  </a:solidFill>
                  <a:latin typeface="Calibri" panose="020F0502020204030204" pitchFamily="34" charset="0"/>
                </a:rPr>
                <a:t>Lorem Ipsum</a:t>
              </a:r>
            </a:p>
          </p:txBody>
        </p:sp>
        <p:sp>
          <p:nvSpPr>
            <p:cNvPr id="37" name="TextBox 36"/>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grpSp>
      <p:grpSp>
        <p:nvGrpSpPr>
          <p:cNvPr id="39" name="Group 38"/>
          <p:cNvGrpSpPr/>
          <p:nvPr/>
        </p:nvGrpSpPr>
        <p:grpSpPr>
          <a:xfrm rot="10800000">
            <a:off x="6465589" y="1140417"/>
            <a:ext cx="3132468" cy="966357"/>
            <a:chOff x="3102663" y="2024225"/>
            <a:chExt cx="3132468" cy="966357"/>
          </a:xfrm>
          <a:solidFill>
            <a:srgbClr val="34738D">
              <a:alpha val="50000"/>
            </a:srgbClr>
          </a:solidFill>
          <a:effectLst/>
        </p:grpSpPr>
        <p:grpSp>
          <p:nvGrpSpPr>
            <p:cNvPr id="40" name="Group 39"/>
            <p:cNvGrpSpPr/>
            <p:nvPr/>
          </p:nvGrpSpPr>
          <p:grpSpPr>
            <a:xfrm>
              <a:off x="3717102" y="2024225"/>
              <a:ext cx="2518029" cy="966357"/>
              <a:chOff x="3717102" y="2024225"/>
              <a:chExt cx="2518029" cy="966357"/>
            </a:xfrm>
            <a:grpFill/>
          </p:grpSpPr>
          <p:sp>
            <p:nvSpPr>
              <p:cNvPr id="42" name="Freeform: Shape 41"/>
              <p:cNvSpPr/>
              <p:nvPr/>
            </p:nvSpPr>
            <p:spPr>
              <a:xfrm>
                <a:off x="4878961" y="2024227"/>
                <a:ext cx="1356170" cy="966355"/>
              </a:xfrm>
              <a:custGeom>
                <a:avLst/>
                <a:gdLst>
                  <a:gd name="connsiteX0" fmla="*/ 0 w 1356170"/>
                  <a:gd name="connsiteY0" fmla="*/ 0 h 966355"/>
                  <a:gd name="connsiteX1" fmla="*/ 961899 w 1356170"/>
                  <a:gd name="connsiteY1" fmla="*/ 0 h 966355"/>
                  <a:gd name="connsiteX2" fmla="*/ 987817 w 1356170"/>
                  <a:gd name="connsiteY2" fmla="*/ 25918 h 966355"/>
                  <a:gd name="connsiteX3" fmla="*/ 1356170 w 1356170"/>
                  <a:gd name="connsiteY3" fmla="*/ 483179 h 966355"/>
                  <a:gd name="connsiteX4" fmla="*/ 987827 w 1356170"/>
                  <a:gd name="connsiteY4" fmla="*/ 940428 h 966355"/>
                  <a:gd name="connsiteX5" fmla="*/ 961899 w 1356170"/>
                  <a:gd name="connsiteY5" fmla="*/ 966355 h 966355"/>
                  <a:gd name="connsiteX6" fmla="*/ 2 w 1356170"/>
                  <a:gd name="connsiteY6" fmla="*/ 966355 h 966355"/>
                  <a:gd name="connsiteX7" fmla="*/ 324662 w 1356170"/>
                  <a:gd name="connsiteY7" fmla="*/ 563333 h 966355"/>
                  <a:gd name="connsiteX8" fmla="*/ 404817 w 1356170"/>
                  <a:gd name="connsiteY8" fmla="*/ 483178 h 966355"/>
                  <a:gd name="connsiteX9" fmla="*/ 324654 w 1356170"/>
                  <a:gd name="connsiteY9" fmla="*/ 403014 h 966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56170" h="966355">
                    <a:moveTo>
                      <a:pt x="0" y="0"/>
                    </a:moveTo>
                    <a:lnTo>
                      <a:pt x="961899" y="0"/>
                    </a:lnTo>
                    <a:lnTo>
                      <a:pt x="987817" y="25918"/>
                    </a:lnTo>
                    <a:lnTo>
                      <a:pt x="1356170" y="483179"/>
                    </a:lnTo>
                    <a:lnTo>
                      <a:pt x="987827" y="940428"/>
                    </a:lnTo>
                    <a:lnTo>
                      <a:pt x="961899" y="966355"/>
                    </a:lnTo>
                    <a:lnTo>
                      <a:pt x="2" y="966355"/>
                    </a:lnTo>
                    <a:lnTo>
                      <a:pt x="324662" y="563333"/>
                    </a:lnTo>
                    <a:lnTo>
                      <a:pt x="404817" y="483178"/>
                    </a:lnTo>
                    <a:lnTo>
                      <a:pt x="324654" y="40301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3" name="Freeform: Shape 42"/>
              <p:cNvSpPr/>
              <p:nvPr/>
            </p:nvSpPr>
            <p:spPr>
              <a:xfrm>
                <a:off x="3717102" y="2024225"/>
                <a:ext cx="1356170" cy="966355"/>
              </a:xfrm>
              <a:custGeom>
                <a:avLst/>
                <a:gdLst>
                  <a:gd name="connsiteX0" fmla="*/ 0 w 1356170"/>
                  <a:gd name="connsiteY0" fmla="*/ 0 h 966355"/>
                  <a:gd name="connsiteX1" fmla="*/ 961899 w 1356170"/>
                  <a:gd name="connsiteY1" fmla="*/ 0 h 966355"/>
                  <a:gd name="connsiteX2" fmla="*/ 987817 w 1356170"/>
                  <a:gd name="connsiteY2" fmla="*/ 25918 h 966355"/>
                  <a:gd name="connsiteX3" fmla="*/ 1356170 w 1356170"/>
                  <a:gd name="connsiteY3" fmla="*/ 483179 h 966355"/>
                  <a:gd name="connsiteX4" fmla="*/ 987827 w 1356170"/>
                  <a:gd name="connsiteY4" fmla="*/ 940428 h 966355"/>
                  <a:gd name="connsiteX5" fmla="*/ 961899 w 1356170"/>
                  <a:gd name="connsiteY5" fmla="*/ 966355 h 966355"/>
                  <a:gd name="connsiteX6" fmla="*/ 525189 w 1356170"/>
                  <a:gd name="connsiteY6" fmla="*/ 966355 h 966355"/>
                  <a:gd name="connsiteX7" fmla="*/ 551116 w 1356170"/>
                  <a:gd name="connsiteY7" fmla="*/ 940429 h 966355"/>
                  <a:gd name="connsiteX8" fmla="*/ 919459 w 1356170"/>
                  <a:gd name="connsiteY8" fmla="*/ 483180 h 966355"/>
                  <a:gd name="connsiteX9" fmla="*/ 551106 w 1356170"/>
                  <a:gd name="connsiteY9" fmla="*/ 25919 h 966355"/>
                  <a:gd name="connsiteX10" fmla="*/ 525188 w 1356170"/>
                  <a:gd name="connsiteY10" fmla="*/ 1 h 966355"/>
                  <a:gd name="connsiteX11" fmla="*/ 1 w 1356170"/>
                  <a:gd name="connsiteY11" fmla="*/ 1 h 966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56170" h="966355">
                    <a:moveTo>
                      <a:pt x="0" y="0"/>
                    </a:moveTo>
                    <a:lnTo>
                      <a:pt x="961899" y="0"/>
                    </a:lnTo>
                    <a:lnTo>
                      <a:pt x="987817" y="25918"/>
                    </a:lnTo>
                    <a:lnTo>
                      <a:pt x="1356170" y="483179"/>
                    </a:lnTo>
                    <a:lnTo>
                      <a:pt x="987827" y="940428"/>
                    </a:lnTo>
                    <a:lnTo>
                      <a:pt x="961899" y="966355"/>
                    </a:lnTo>
                    <a:lnTo>
                      <a:pt x="525189" y="966355"/>
                    </a:lnTo>
                    <a:lnTo>
                      <a:pt x="551116" y="940429"/>
                    </a:lnTo>
                    <a:lnTo>
                      <a:pt x="919459" y="483180"/>
                    </a:lnTo>
                    <a:lnTo>
                      <a:pt x="551106" y="25919"/>
                    </a:lnTo>
                    <a:lnTo>
                      <a:pt x="525188" y="1"/>
                    </a:lnTo>
                    <a:lnTo>
                      <a:pt x="1" y="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41" name="Freeform: Shape 40"/>
            <p:cNvSpPr/>
            <p:nvPr/>
          </p:nvSpPr>
          <p:spPr>
            <a:xfrm>
              <a:off x="3102663" y="2024225"/>
              <a:ext cx="1356170" cy="966355"/>
            </a:xfrm>
            <a:custGeom>
              <a:avLst/>
              <a:gdLst>
                <a:gd name="connsiteX0" fmla="*/ 0 w 1356170"/>
                <a:gd name="connsiteY0" fmla="*/ 0 h 966355"/>
                <a:gd name="connsiteX1" fmla="*/ 961899 w 1356170"/>
                <a:gd name="connsiteY1" fmla="*/ 0 h 966355"/>
                <a:gd name="connsiteX2" fmla="*/ 987817 w 1356170"/>
                <a:gd name="connsiteY2" fmla="*/ 25918 h 966355"/>
                <a:gd name="connsiteX3" fmla="*/ 1356170 w 1356170"/>
                <a:gd name="connsiteY3" fmla="*/ 483179 h 966355"/>
                <a:gd name="connsiteX4" fmla="*/ 987827 w 1356170"/>
                <a:gd name="connsiteY4" fmla="*/ 940428 h 966355"/>
                <a:gd name="connsiteX5" fmla="*/ 961899 w 1356170"/>
                <a:gd name="connsiteY5" fmla="*/ 966355 h 966355"/>
                <a:gd name="connsiteX6" fmla="*/ 525189 w 1356170"/>
                <a:gd name="connsiteY6" fmla="*/ 966355 h 966355"/>
                <a:gd name="connsiteX7" fmla="*/ 551116 w 1356170"/>
                <a:gd name="connsiteY7" fmla="*/ 940429 h 966355"/>
                <a:gd name="connsiteX8" fmla="*/ 919459 w 1356170"/>
                <a:gd name="connsiteY8" fmla="*/ 483180 h 966355"/>
                <a:gd name="connsiteX9" fmla="*/ 551106 w 1356170"/>
                <a:gd name="connsiteY9" fmla="*/ 25919 h 966355"/>
                <a:gd name="connsiteX10" fmla="*/ 525188 w 1356170"/>
                <a:gd name="connsiteY10" fmla="*/ 1 h 966355"/>
                <a:gd name="connsiteX11" fmla="*/ 1 w 1356170"/>
                <a:gd name="connsiteY11" fmla="*/ 1 h 966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56170" h="966355">
                  <a:moveTo>
                    <a:pt x="0" y="0"/>
                  </a:moveTo>
                  <a:lnTo>
                    <a:pt x="961899" y="0"/>
                  </a:lnTo>
                  <a:lnTo>
                    <a:pt x="987817" y="25918"/>
                  </a:lnTo>
                  <a:lnTo>
                    <a:pt x="1356170" y="483179"/>
                  </a:lnTo>
                  <a:lnTo>
                    <a:pt x="987827" y="940428"/>
                  </a:lnTo>
                  <a:lnTo>
                    <a:pt x="961899" y="966355"/>
                  </a:lnTo>
                  <a:lnTo>
                    <a:pt x="525189" y="966355"/>
                  </a:lnTo>
                  <a:lnTo>
                    <a:pt x="551116" y="940429"/>
                  </a:lnTo>
                  <a:lnTo>
                    <a:pt x="919459" y="483180"/>
                  </a:lnTo>
                  <a:lnTo>
                    <a:pt x="551106" y="25919"/>
                  </a:lnTo>
                  <a:lnTo>
                    <a:pt x="525188" y="1"/>
                  </a:lnTo>
                  <a:lnTo>
                    <a:pt x="1" y="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44" name="Group 43"/>
          <p:cNvGrpSpPr/>
          <p:nvPr/>
        </p:nvGrpSpPr>
        <p:grpSpPr>
          <a:xfrm>
            <a:off x="8931123" y="1217884"/>
            <a:ext cx="3149060" cy="811419"/>
            <a:chOff x="4597685" y="3155872"/>
            <a:chExt cx="1699181" cy="608564"/>
          </a:xfrm>
        </p:grpSpPr>
        <p:sp>
          <p:nvSpPr>
            <p:cNvPr id="45" name="TextBox 44"/>
            <p:cNvSpPr txBox="1"/>
            <p:nvPr/>
          </p:nvSpPr>
          <p:spPr>
            <a:xfrm>
              <a:off x="4597686" y="3155872"/>
              <a:ext cx="1542506" cy="184666"/>
            </a:xfrm>
            <a:prstGeom prst="rect">
              <a:avLst/>
            </a:prstGeom>
            <a:noFill/>
          </p:spPr>
          <p:txBody>
            <a:bodyPr wrap="square" lIns="0" tIns="0" rIns="0" bIns="0" rtlCol="0" anchor="t">
              <a:spAutoFit/>
            </a:bodyPr>
            <a:lstStyle/>
            <a:p>
              <a:pPr algn="ctr"/>
              <a:r>
                <a:rPr lang="en-US" sz="1600" b="1" dirty="0">
                  <a:solidFill>
                    <a:srgbClr val="34738D"/>
                  </a:solidFill>
                  <a:latin typeface="Calibri" panose="020F0502020204030204" pitchFamily="34" charset="0"/>
                </a:rPr>
                <a:t>Lorem Ipsum</a:t>
              </a:r>
            </a:p>
          </p:txBody>
        </p:sp>
        <p:sp>
          <p:nvSpPr>
            <p:cNvPr id="46" name="TextBox 45"/>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grpSp>
      <p:sp>
        <p:nvSpPr>
          <p:cNvPr id="54" name="Freeform: Shape 53"/>
          <p:cNvSpPr/>
          <p:nvPr/>
        </p:nvSpPr>
        <p:spPr>
          <a:xfrm rot="10800000">
            <a:off x="6444927" y="2879922"/>
            <a:ext cx="5725971" cy="966359"/>
          </a:xfrm>
          <a:custGeom>
            <a:avLst/>
            <a:gdLst>
              <a:gd name="connsiteX0" fmla="*/ 0 w 5725971"/>
              <a:gd name="connsiteY0" fmla="*/ 0 h 966359"/>
              <a:gd name="connsiteX1" fmla="*/ 5336736 w 5725971"/>
              <a:gd name="connsiteY1" fmla="*/ 0 h 966359"/>
              <a:gd name="connsiteX2" fmla="*/ 5725971 w 5725971"/>
              <a:gd name="connsiteY2" fmla="*/ 483184 h 966359"/>
              <a:gd name="connsiteX3" fmla="*/ 5725971 w 5725971"/>
              <a:gd name="connsiteY3" fmla="*/ 483186 h 966359"/>
              <a:gd name="connsiteX4" fmla="*/ 5336744 w 5725971"/>
              <a:gd name="connsiteY4" fmla="*/ 966359 h 966359"/>
              <a:gd name="connsiteX5" fmla="*/ 0 w 5725971"/>
              <a:gd name="connsiteY5" fmla="*/ 966359 h 966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25971" h="966359">
                <a:moveTo>
                  <a:pt x="0" y="0"/>
                </a:moveTo>
                <a:lnTo>
                  <a:pt x="5336736" y="0"/>
                </a:lnTo>
                <a:lnTo>
                  <a:pt x="5725971" y="483184"/>
                </a:lnTo>
                <a:lnTo>
                  <a:pt x="5725971" y="483186"/>
                </a:lnTo>
                <a:lnTo>
                  <a:pt x="5336744" y="966359"/>
                </a:lnTo>
                <a:lnTo>
                  <a:pt x="0" y="966359"/>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rot="10800000">
            <a:off x="6455638" y="2880721"/>
            <a:ext cx="3122077" cy="966357"/>
            <a:chOff x="3102663" y="2024225"/>
            <a:chExt cx="3122077" cy="966357"/>
          </a:xfrm>
          <a:solidFill>
            <a:srgbClr val="EF9D27">
              <a:alpha val="50000"/>
            </a:srgbClr>
          </a:solidFill>
          <a:effectLst/>
        </p:grpSpPr>
        <p:grpSp>
          <p:nvGrpSpPr>
            <p:cNvPr id="57" name="Group 56"/>
            <p:cNvGrpSpPr/>
            <p:nvPr/>
          </p:nvGrpSpPr>
          <p:grpSpPr>
            <a:xfrm>
              <a:off x="3717102" y="2024225"/>
              <a:ext cx="2507638" cy="966357"/>
              <a:chOff x="3717102" y="2024225"/>
              <a:chExt cx="2507638" cy="966357"/>
            </a:xfrm>
            <a:grpFill/>
          </p:grpSpPr>
          <p:sp>
            <p:nvSpPr>
              <p:cNvPr id="59" name="Freeform: Shape 58"/>
              <p:cNvSpPr/>
              <p:nvPr/>
            </p:nvSpPr>
            <p:spPr>
              <a:xfrm>
                <a:off x="4868570" y="2024227"/>
                <a:ext cx="1356170" cy="966355"/>
              </a:xfrm>
              <a:custGeom>
                <a:avLst/>
                <a:gdLst>
                  <a:gd name="connsiteX0" fmla="*/ 0 w 1356170"/>
                  <a:gd name="connsiteY0" fmla="*/ 0 h 966355"/>
                  <a:gd name="connsiteX1" fmla="*/ 961899 w 1356170"/>
                  <a:gd name="connsiteY1" fmla="*/ 0 h 966355"/>
                  <a:gd name="connsiteX2" fmla="*/ 987817 w 1356170"/>
                  <a:gd name="connsiteY2" fmla="*/ 25918 h 966355"/>
                  <a:gd name="connsiteX3" fmla="*/ 1356170 w 1356170"/>
                  <a:gd name="connsiteY3" fmla="*/ 483179 h 966355"/>
                  <a:gd name="connsiteX4" fmla="*/ 987827 w 1356170"/>
                  <a:gd name="connsiteY4" fmla="*/ 940428 h 966355"/>
                  <a:gd name="connsiteX5" fmla="*/ 961899 w 1356170"/>
                  <a:gd name="connsiteY5" fmla="*/ 966355 h 966355"/>
                  <a:gd name="connsiteX6" fmla="*/ 2 w 1356170"/>
                  <a:gd name="connsiteY6" fmla="*/ 966355 h 966355"/>
                  <a:gd name="connsiteX7" fmla="*/ 324662 w 1356170"/>
                  <a:gd name="connsiteY7" fmla="*/ 563333 h 966355"/>
                  <a:gd name="connsiteX8" fmla="*/ 404817 w 1356170"/>
                  <a:gd name="connsiteY8" fmla="*/ 483178 h 966355"/>
                  <a:gd name="connsiteX9" fmla="*/ 324654 w 1356170"/>
                  <a:gd name="connsiteY9" fmla="*/ 403014 h 966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56170" h="966355">
                    <a:moveTo>
                      <a:pt x="0" y="0"/>
                    </a:moveTo>
                    <a:lnTo>
                      <a:pt x="961899" y="0"/>
                    </a:lnTo>
                    <a:lnTo>
                      <a:pt x="987817" y="25918"/>
                    </a:lnTo>
                    <a:lnTo>
                      <a:pt x="1356170" y="483179"/>
                    </a:lnTo>
                    <a:lnTo>
                      <a:pt x="987827" y="940428"/>
                    </a:lnTo>
                    <a:lnTo>
                      <a:pt x="961899" y="966355"/>
                    </a:lnTo>
                    <a:lnTo>
                      <a:pt x="2" y="966355"/>
                    </a:lnTo>
                    <a:lnTo>
                      <a:pt x="324662" y="563333"/>
                    </a:lnTo>
                    <a:lnTo>
                      <a:pt x="404817" y="483178"/>
                    </a:lnTo>
                    <a:lnTo>
                      <a:pt x="324654" y="40301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0" name="Freeform: Shape 59"/>
              <p:cNvSpPr/>
              <p:nvPr/>
            </p:nvSpPr>
            <p:spPr>
              <a:xfrm>
                <a:off x="3717102" y="2024225"/>
                <a:ext cx="1356170" cy="966355"/>
              </a:xfrm>
              <a:custGeom>
                <a:avLst/>
                <a:gdLst>
                  <a:gd name="connsiteX0" fmla="*/ 0 w 1356170"/>
                  <a:gd name="connsiteY0" fmla="*/ 0 h 966355"/>
                  <a:gd name="connsiteX1" fmla="*/ 961899 w 1356170"/>
                  <a:gd name="connsiteY1" fmla="*/ 0 h 966355"/>
                  <a:gd name="connsiteX2" fmla="*/ 987817 w 1356170"/>
                  <a:gd name="connsiteY2" fmla="*/ 25918 h 966355"/>
                  <a:gd name="connsiteX3" fmla="*/ 1356170 w 1356170"/>
                  <a:gd name="connsiteY3" fmla="*/ 483179 h 966355"/>
                  <a:gd name="connsiteX4" fmla="*/ 987827 w 1356170"/>
                  <a:gd name="connsiteY4" fmla="*/ 940428 h 966355"/>
                  <a:gd name="connsiteX5" fmla="*/ 961899 w 1356170"/>
                  <a:gd name="connsiteY5" fmla="*/ 966355 h 966355"/>
                  <a:gd name="connsiteX6" fmla="*/ 525189 w 1356170"/>
                  <a:gd name="connsiteY6" fmla="*/ 966355 h 966355"/>
                  <a:gd name="connsiteX7" fmla="*/ 551116 w 1356170"/>
                  <a:gd name="connsiteY7" fmla="*/ 940429 h 966355"/>
                  <a:gd name="connsiteX8" fmla="*/ 919459 w 1356170"/>
                  <a:gd name="connsiteY8" fmla="*/ 483180 h 966355"/>
                  <a:gd name="connsiteX9" fmla="*/ 551106 w 1356170"/>
                  <a:gd name="connsiteY9" fmla="*/ 25919 h 966355"/>
                  <a:gd name="connsiteX10" fmla="*/ 525188 w 1356170"/>
                  <a:gd name="connsiteY10" fmla="*/ 1 h 966355"/>
                  <a:gd name="connsiteX11" fmla="*/ 1 w 1356170"/>
                  <a:gd name="connsiteY11" fmla="*/ 1 h 966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56170" h="966355">
                    <a:moveTo>
                      <a:pt x="0" y="0"/>
                    </a:moveTo>
                    <a:lnTo>
                      <a:pt x="961899" y="0"/>
                    </a:lnTo>
                    <a:lnTo>
                      <a:pt x="987817" y="25918"/>
                    </a:lnTo>
                    <a:lnTo>
                      <a:pt x="1356170" y="483179"/>
                    </a:lnTo>
                    <a:lnTo>
                      <a:pt x="987827" y="940428"/>
                    </a:lnTo>
                    <a:lnTo>
                      <a:pt x="961899" y="966355"/>
                    </a:lnTo>
                    <a:lnTo>
                      <a:pt x="525189" y="966355"/>
                    </a:lnTo>
                    <a:lnTo>
                      <a:pt x="551116" y="940429"/>
                    </a:lnTo>
                    <a:lnTo>
                      <a:pt x="919459" y="483180"/>
                    </a:lnTo>
                    <a:lnTo>
                      <a:pt x="551106" y="25919"/>
                    </a:lnTo>
                    <a:lnTo>
                      <a:pt x="525188" y="1"/>
                    </a:lnTo>
                    <a:lnTo>
                      <a:pt x="1" y="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58" name="Freeform: Shape 57"/>
            <p:cNvSpPr/>
            <p:nvPr/>
          </p:nvSpPr>
          <p:spPr>
            <a:xfrm>
              <a:off x="3102663" y="2024225"/>
              <a:ext cx="1356170" cy="966355"/>
            </a:xfrm>
            <a:custGeom>
              <a:avLst/>
              <a:gdLst>
                <a:gd name="connsiteX0" fmla="*/ 0 w 1356170"/>
                <a:gd name="connsiteY0" fmla="*/ 0 h 966355"/>
                <a:gd name="connsiteX1" fmla="*/ 961899 w 1356170"/>
                <a:gd name="connsiteY1" fmla="*/ 0 h 966355"/>
                <a:gd name="connsiteX2" fmla="*/ 987817 w 1356170"/>
                <a:gd name="connsiteY2" fmla="*/ 25918 h 966355"/>
                <a:gd name="connsiteX3" fmla="*/ 1356170 w 1356170"/>
                <a:gd name="connsiteY3" fmla="*/ 483179 h 966355"/>
                <a:gd name="connsiteX4" fmla="*/ 987827 w 1356170"/>
                <a:gd name="connsiteY4" fmla="*/ 940428 h 966355"/>
                <a:gd name="connsiteX5" fmla="*/ 961899 w 1356170"/>
                <a:gd name="connsiteY5" fmla="*/ 966355 h 966355"/>
                <a:gd name="connsiteX6" fmla="*/ 525189 w 1356170"/>
                <a:gd name="connsiteY6" fmla="*/ 966355 h 966355"/>
                <a:gd name="connsiteX7" fmla="*/ 551116 w 1356170"/>
                <a:gd name="connsiteY7" fmla="*/ 940429 h 966355"/>
                <a:gd name="connsiteX8" fmla="*/ 919459 w 1356170"/>
                <a:gd name="connsiteY8" fmla="*/ 483180 h 966355"/>
                <a:gd name="connsiteX9" fmla="*/ 551106 w 1356170"/>
                <a:gd name="connsiteY9" fmla="*/ 25919 h 966355"/>
                <a:gd name="connsiteX10" fmla="*/ 525188 w 1356170"/>
                <a:gd name="connsiteY10" fmla="*/ 1 h 966355"/>
                <a:gd name="connsiteX11" fmla="*/ 1 w 1356170"/>
                <a:gd name="connsiteY11" fmla="*/ 1 h 966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56170" h="966355">
                  <a:moveTo>
                    <a:pt x="0" y="0"/>
                  </a:moveTo>
                  <a:lnTo>
                    <a:pt x="961899" y="0"/>
                  </a:lnTo>
                  <a:lnTo>
                    <a:pt x="987817" y="25918"/>
                  </a:lnTo>
                  <a:lnTo>
                    <a:pt x="1356170" y="483179"/>
                  </a:lnTo>
                  <a:lnTo>
                    <a:pt x="987827" y="940428"/>
                  </a:lnTo>
                  <a:lnTo>
                    <a:pt x="961899" y="966355"/>
                  </a:lnTo>
                  <a:lnTo>
                    <a:pt x="525189" y="966355"/>
                  </a:lnTo>
                  <a:lnTo>
                    <a:pt x="551116" y="940429"/>
                  </a:lnTo>
                  <a:lnTo>
                    <a:pt x="919459" y="483180"/>
                  </a:lnTo>
                  <a:lnTo>
                    <a:pt x="551106" y="25919"/>
                  </a:lnTo>
                  <a:lnTo>
                    <a:pt x="525188" y="1"/>
                  </a:lnTo>
                  <a:lnTo>
                    <a:pt x="1" y="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61" name="Group 60"/>
          <p:cNvGrpSpPr/>
          <p:nvPr/>
        </p:nvGrpSpPr>
        <p:grpSpPr>
          <a:xfrm>
            <a:off x="8910021" y="2958188"/>
            <a:ext cx="3149060" cy="811419"/>
            <a:chOff x="4597685" y="3155872"/>
            <a:chExt cx="1699181" cy="608564"/>
          </a:xfrm>
        </p:grpSpPr>
        <p:sp>
          <p:nvSpPr>
            <p:cNvPr id="62" name="TextBox 61"/>
            <p:cNvSpPr txBox="1"/>
            <p:nvPr/>
          </p:nvSpPr>
          <p:spPr>
            <a:xfrm>
              <a:off x="4597686" y="3155872"/>
              <a:ext cx="1542506" cy="184666"/>
            </a:xfrm>
            <a:prstGeom prst="rect">
              <a:avLst/>
            </a:prstGeom>
            <a:noFill/>
          </p:spPr>
          <p:txBody>
            <a:bodyPr wrap="square" lIns="0" tIns="0" rIns="0" bIns="0" rtlCol="0" anchor="t">
              <a:spAutoFit/>
            </a:bodyPr>
            <a:lstStyle/>
            <a:p>
              <a:pPr algn="ctr"/>
              <a:r>
                <a:rPr lang="en-US" sz="1600" b="1" dirty="0">
                  <a:solidFill>
                    <a:srgbClr val="EF9D27"/>
                  </a:solidFill>
                  <a:latin typeface="Calibri" panose="020F0502020204030204" pitchFamily="34" charset="0"/>
                </a:rPr>
                <a:t>Lorem Ipsum</a:t>
              </a:r>
            </a:p>
          </p:txBody>
        </p:sp>
        <p:sp>
          <p:nvSpPr>
            <p:cNvPr id="63" name="TextBox 62"/>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grpSp>
      <p:sp>
        <p:nvSpPr>
          <p:cNvPr id="64" name="Freeform: Shape 63"/>
          <p:cNvSpPr/>
          <p:nvPr/>
        </p:nvSpPr>
        <p:spPr>
          <a:xfrm rot="10800000">
            <a:off x="6466029" y="4618169"/>
            <a:ext cx="5725971" cy="966359"/>
          </a:xfrm>
          <a:custGeom>
            <a:avLst/>
            <a:gdLst>
              <a:gd name="connsiteX0" fmla="*/ 0 w 5725971"/>
              <a:gd name="connsiteY0" fmla="*/ 0 h 966359"/>
              <a:gd name="connsiteX1" fmla="*/ 5336736 w 5725971"/>
              <a:gd name="connsiteY1" fmla="*/ 0 h 966359"/>
              <a:gd name="connsiteX2" fmla="*/ 5725971 w 5725971"/>
              <a:gd name="connsiteY2" fmla="*/ 483184 h 966359"/>
              <a:gd name="connsiteX3" fmla="*/ 5725971 w 5725971"/>
              <a:gd name="connsiteY3" fmla="*/ 483186 h 966359"/>
              <a:gd name="connsiteX4" fmla="*/ 5336744 w 5725971"/>
              <a:gd name="connsiteY4" fmla="*/ 966359 h 966359"/>
              <a:gd name="connsiteX5" fmla="*/ 0 w 5725971"/>
              <a:gd name="connsiteY5" fmla="*/ 966359 h 966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25971" h="966359">
                <a:moveTo>
                  <a:pt x="0" y="0"/>
                </a:moveTo>
                <a:lnTo>
                  <a:pt x="5336736" y="0"/>
                </a:lnTo>
                <a:lnTo>
                  <a:pt x="5725971" y="483184"/>
                </a:lnTo>
                <a:lnTo>
                  <a:pt x="5725971" y="483186"/>
                </a:lnTo>
                <a:lnTo>
                  <a:pt x="5336744" y="966359"/>
                </a:lnTo>
                <a:lnTo>
                  <a:pt x="0" y="966359"/>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6" name="Group 65"/>
          <p:cNvGrpSpPr/>
          <p:nvPr/>
        </p:nvGrpSpPr>
        <p:grpSpPr>
          <a:xfrm rot="10800000">
            <a:off x="6476740" y="4618968"/>
            <a:ext cx="3122077" cy="966357"/>
            <a:chOff x="3102663" y="2024225"/>
            <a:chExt cx="3122077" cy="966357"/>
          </a:xfrm>
          <a:solidFill>
            <a:srgbClr val="564267">
              <a:alpha val="50000"/>
            </a:srgbClr>
          </a:solidFill>
          <a:effectLst/>
        </p:grpSpPr>
        <p:grpSp>
          <p:nvGrpSpPr>
            <p:cNvPr id="67" name="Group 66"/>
            <p:cNvGrpSpPr/>
            <p:nvPr/>
          </p:nvGrpSpPr>
          <p:grpSpPr>
            <a:xfrm>
              <a:off x="3717102" y="2024225"/>
              <a:ext cx="2507638" cy="966357"/>
              <a:chOff x="3717102" y="2024225"/>
              <a:chExt cx="2507638" cy="966357"/>
            </a:xfrm>
            <a:grpFill/>
          </p:grpSpPr>
          <p:sp>
            <p:nvSpPr>
              <p:cNvPr id="69" name="Freeform: Shape 68"/>
              <p:cNvSpPr/>
              <p:nvPr/>
            </p:nvSpPr>
            <p:spPr>
              <a:xfrm>
                <a:off x="4868570" y="2024227"/>
                <a:ext cx="1356170" cy="966355"/>
              </a:xfrm>
              <a:custGeom>
                <a:avLst/>
                <a:gdLst>
                  <a:gd name="connsiteX0" fmla="*/ 0 w 1356170"/>
                  <a:gd name="connsiteY0" fmla="*/ 0 h 966355"/>
                  <a:gd name="connsiteX1" fmla="*/ 961899 w 1356170"/>
                  <a:gd name="connsiteY1" fmla="*/ 0 h 966355"/>
                  <a:gd name="connsiteX2" fmla="*/ 987817 w 1356170"/>
                  <a:gd name="connsiteY2" fmla="*/ 25918 h 966355"/>
                  <a:gd name="connsiteX3" fmla="*/ 1356170 w 1356170"/>
                  <a:gd name="connsiteY3" fmla="*/ 483179 h 966355"/>
                  <a:gd name="connsiteX4" fmla="*/ 987827 w 1356170"/>
                  <a:gd name="connsiteY4" fmla="*/ 940428 h 966355"/>
                  <a:gd name="connsiteX5" fmla="*/ 961899 w 1356170"/>
                  <a:gd name="connsiteY5" fmla="*/ 966355 h 966355"/>
                  <a:gd name="connsiteX6" fmla="*/ 2 w 1356170"/>
                  <a:gd name="connsiteY6" fmla="*/ 966355 h 966355"/>
                  <a:gd name="connsiteX7" fmla="*/ 324662 w 1356170"/>
                  <a:gd name="connsiteY7" fmla="*/ 563333 h 966355"/>
                  <a:gd name="connsiteX8" fmla="*/ 404817 w 1356170"/>
                  <a:gd name="connsiteY8" fmla="*/ 483178 h 966355"/>
                  <a:gd name="connsiteX9" fmla="*/ 324654 w 1356170"/>
                  <a:gd name="connsiteY9" fmla="*/ 403014 h 966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56170" h="966355">
                    <a:moveTo>
                      <a:pt x="0" y="0"/>
                    </a:moveTo>
                    <a:lnTo>
                      <a:pt x="961899" y="0"/>
                    </a:lnTo>
                    <a:lnTo>
                      <a:pt x="987817" y="25918"/>
                    </a:lnTo>
                    <a:lnTo>
                      <a:pt x="1356170" y="483179"/>
                    </a:lnTo>
                    <a:lnTo>
                      <a:pt x="987827" y="940428"/>
                    </a:lnTo>
                    <a:lnTo>
                      <a:pt x="961899" y="966355"/>
                    </a:lnTo>
                    <a:lnTo>
                      <a:pt x="2" y="966355"/>
                    </a:lnTo>
                    <a:lnTo>
                      <a:pt x="324662" y="563333"/>
                    </a:lnTo>
                    <a:lnTo>
                      <a:pt x="404817" y="483178"/>
                    </a:lnTo>
                    <a:lnTo>
                      <a:pt x="324654" y="40301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0" name="Freeform: Shape 69"/>
              <p:cNvSpPr/>
              <p:nvPr/>
            </p:nvSpPr>
            <p:spPr>
              <a:xfrm>
                <a:off x="3717102" y="2024225"/>
                <a:ext cx="1356170" cy="966355"/>
              </a:xfrm>
              <a:custGeom>
                <a:avLst/>
                <a:gdLst>
                  <a:gd name="connsiteX0" fmla="*/ 0 w 1356170"/>
                  <a:gd name="connsiteY0" fmla="*/ 0 h 966355"/>
                  <a:gd name="connsiteX1" fmla="*/ 961899 w 1356170"/>
                  <a:gd name="connsiteY1" fmla="*/ 0 h 966355"/>
                  <a:gd name="connsiteX2" fmla="*/ 987817 w 1356170"/>
                  <a:gd name="connsiteY2" fmla="*/ 25918 h 966355"/>
                  <a:gd name="connsiteX3" fmla="*/ 1356170 w 1356170"/>
                  <a:gd name="connsiteY3" fmla="*/ 483179 h 966355"/>
                  <a:gd name="connsiteX4" fmla="*/ 987827 w 1356170"/>
                  <a:gd name="connsiteY4" fmla="*/ 940428 h 966355"/>
                  <a:gd name="connsiteX5" fmla="*/ 961899 w 1356170"/>
                  <a:gd name="connsiteY5" fmla="*/ 966355 h 966355"/>
                  <a:gd name="connsiteX6" fmla="*/ 525189 w 1356170"/>
                  <a:gd name="connsiteY6" fmla="*/ 966355 h 966355"/>
                  <a:gd name="connsiteX7" fmla="*/ 551116 w 1356170"/>
                  <a:gd name="connsiteY7" fmla="*/ 940429 h 966355"/>
                  <a:gd name="connsiteX8" fmla="*/ 919459 w 1356170"/>
                  <a:gd name="connsiteY8" fmla="*/ 483180 h 966355"/>
                  <a:gd name="connsiteX9" fmla="*/ 551106 w 1356170"/>
                  <a:gd name="connsiteY9" fmla="*/ 25919 h 966355"/>
                  <a:gd name="connsiteX10" fmla="*/ 525188 w 1356170"/>
                  <a:gd name="connsiteY10" fmla="*/ 1 h 966355"/>
                  <a:gd name="connsiteX11" fmla="*/ 1 w 1356170"/>
                  <a:gd name="connsiteY11" fmla="*/ 1 h 966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56170" h="966355">
                    <a:moveTo>
                      <a:pt x="0" y="0"/>
                    </a:moveTo>
                    <a:lnTo>
                      <a:pt x="961899" y="0"/>
                    </a:lnTo>
                    <a:lnTo>
                      <a:pt x="987817" y="25918"/>
                    </a:lnTo>
                    <a:lnTo>
                      <a:pt x="1356170" y="483179"/>
                    </a:lnTo>
                    <a:lnTo>
                      <a:pt x="987827" y="940428"/>
                    </a:lnTo>
                    <a:lnTo>
                      <a:pt x="961899" y="966355"/>
                    </a:lnTo>
                    <a:lnTo>
                      <a:pt x="525189" y="966355"/>
                    </a:lnTo>
                    <a:lnTo>
                      <a:pt x="551116" y="940429"/>
                    </a:lnTo>
                    <a:lnTo>
                      <a:pt x="919459" y="483180"/>
                    </a:lnTo>
                    <a:lnTo>
                      <a:pt x="551106" y="25919"/>
                    </a:lnTo>
                    <a:lnTo>
                      <a:pt x="525188" y="1"/>
                    </a:lnTo>
                    <a:lnTo>
                      <a:pt x="1" y="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68" name="Freeform: Shape 67"/>
            <p:cNvSpPr/>
            <p:nvPr/>
          </p:nvSpPr>
          <p:spPr>
            <a:xfrm>
              <a:off x="3102663" y="2024225"/>
              <a:ext cx="1356170" cy="966355"/>
            </a:xfrm>
            <a:custGeom>
              <a:avLst/>
              <a:gdLst>
                <a:gd name="connsiteX0" fmla="*/ 0 w 1356170"/>
                <a:gd name="connsiteY0" fmla="*/ 0 h 966355"/>
                <a:gd name="connsiteX1" fmla="*/ 961899 w 1356170"/>
                <a:gd name="connsiteY1" fmla="*/ 0 h 966355"/>
                <a:gd name="connsiteX2" fmla="*/ 987817 w 1356170"/>
                <a:gd name="connsiteY2" fmla="*/ 25918 h 966355"/>
                <a:gd name="connsiteX3" fmla="*/ 1356170 w 1356170"/>
                <a:gd name="connsiteY3" fmla="*/ 483179 h 966355"/>
                <a:gd name="connsiteX4" fmla="*/ 987827 w 1356170"/>
                <a:gd name="connsiteY4" fmla="*/ 940428 h 966355"/>
                <a:gd name="connsiteX5" fmla="*/ 961899 w 1356170"/>
                <a:gd name="connsiteY5" fmla="*/ 966355 h 966355"/>
                <a:gd name="connsiteX6" fmla="*/ 525189 w 1356170"/>
                <a:gd name="connsiteY6" fmla="*/ 966355 h 966355"/>
                <a:gd name="connsiteX7" fmla="*/ 551116 w 1356170"/>
                <a:gd name="connsiteY7" fmla="*/ 940429 h 966355"/>
                <a:gd name="connsiteX8" fmla="*/ 919459 w 1356170"/>
                <a:gd name="connsiteY8" fmla="*/ 483180 h 966355"/>
                <a:gd name="connsiteX9" fmla="*/ 551106 w 1356170"/>
                <a:gd name="connsiteY9" fmla="*/ 25919 h 966355"/>
                <a:gd name="connsiteX10" fmla="*/ 525188 w 1356170"/>
                <a:gd name="connsiteY10" fmla="*/ 1 h 966355"/>
                <a:gd name="connsiteX11" fmla="*/ 1 w 1356170"/>
                <a:gd name="connsiteY11" fmla="*/ 1 h 966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56170" h="966355">
                  <a:moveTo>
                    <a:pt x="0" y="0"/>
                  </a:moveTo>
                  <a:lnTo>
                    <a:pt x="961899" y="0"/>
                  </a:lnTo>
                  <a:lnTo>
                    <a:pt x="987817" y="25918"/>
                  </a:lnTo>
                  <a:lnTo>
                    <a:pt x="1356170" y="483179"/>
                  </a:lnTo>
                  <a:lnTo>
                    <a:pt x="987827" y="940428"/>
                  </a:lnTo>
                  <a:lnTo>
                    <a:pt x="961899" y="966355"/>
                  </a:lnTo>
                  <a:lnTo>
                    <a:pt x="525189" y="966355"/>
                  </a:lnTo>
                  <a:lnTo>
                    <a:pt x="551116" y="940429"/>
                  </a:lnTo>
                  <a:lnTo>
                    <a:pt x="919459" y="483180"/>
                  </a:lnTo>
                  <a:lnTo>
                    <a:pt x="551106" y="25919"/>
                  </a:lnTo>
                  <a:lnTo>
                    <a:pt x="525188" y="1"/>
                  </a:lnTo>
                  <a:lnTo>
                    <a:pt x="1" y="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71" name="Group 70"/>
          <p:cNvGrpSpPr/>
          <p:nvPr/>
        </p:nvGrpSpPr>
        <p:grpSpPr>
          <a:xfrm>
            <a:off x="8931123" y="4696435"/>
            <a:ext cx="3149060" cy="811419"/>
            <a:chOff x="4597685" y="3155872"/>
            <a:chExt cx="1699181" cy="608564"/>
          </a:xfrm>
        </p:grpSpPr>
        <p:sp>
          <p:nvSpPr>
            <p:cNvPr id="72" name="TextBox 71"/>
            <p:cNvSpPr txBox="1"/>
            <p:nvPr/>
          </p:nvSpPr>
          <p:spPr>
            <a:xfrm>
              <a:off x="4597686" y="3155872"/>
              <a:ext cx="1542506" cy="184666"/>
            </a:xfrm>
            <a:prstGeom prst="rect">
              <a:avLst/>
            </a:prstGeom>
            <a:noFill/>
          </p:spPr>
          <p:txBody>
            <a:bodyPr wrap="square" lIns="0" tIns="0" rIns="0" bIns="0" rtlCol="0" anchor="t">
              <a:spAutoFit/>
            </a:bodyPr>
            <a:lstStyle/>
            <a:p>
              <a:pPr algn="ctr"/>
              <a:r>
                <a:rPr lang="en-US" sz="1600" b="1" dirty="0">
                  <a:solidFill>
                    <a:srgbClr val="564267"/>
                  </a:solidFill>
                  <a:latin typeface="Calibri" panose="020F0502020204030204" pitchFamily="34" charset="0"/>
                </a:rPr>
                <a:t>Lorem Ipsum</a:t>
              </a:r>
            </a:p>
          </p:txBody>
        </p:sp>
        <p:sp>
          <p:nvSpPr>
            <p:cNvPr id="73" name="TextBox 72"/>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grpSp>
      <p:sp>
        <p:nvSpPr>
          <p:cNvPr id="20" name="Arrow: Chevron 19"/>
          <p:cNvSpPr/>
          <p:nvPr/>
        </p:nvSpPr>
        <p:spPr>
          <a:xfrm>
            <a:off x="5039587" y="3387856"/>
            <a:ext cx="1372769" cy="1704109"/>
          </a:xfrm>
          <a:prstGeom prst="chevron">
            <a:avLst/>
          </a:prstGeom>
          <a:solidFill>
            <a:srgbClr val="D34132"/>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Arrow: Chevron 28"/>
          <p:cNvSpPr/>
          <p:nvPr/>
        </p:nvSpPr>
        <p:spPr>
          <a:xfrm>
            <a:off x="5039587" y="5112329"/>
            <a:ext cx="1372769" cy="1704109"/>
          </a:xfrm>
          <a:prstGeom prst="chevron">
            <a:avLst/>
          </a:prstGeom>
          <a:solidFill>
            <a:srgbClr val="686868"/>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8" name="Arrow: Chevron 37"/>
          <p:cNvSpPr/>
          <p:nvPr/>
        </p:nvSpPr>
        <p:spPr>
          <a:xfrm rot="10800000">
            <a:off x="5787887" y="781933"/>
            <a:ext cx="1372769" cy="1704109"/>
          </a:xfrm>
          <a:prstGeom prst="chevron">
            <a:avLst/>
          </a:prstGeom>
          <a:solidFill>
            <a:srgbClr val="34738D"/>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0" name="Arrow: Chevron 49"/>
          <p:cNvSpPr/>
          <p:nvPr/>
        </p:nvSpPr>
        <p:spPr>
          <a:xfrm>
            <a:off x="5039587" y="1655351"/>
            <a:ext cx="1372769" cy="1704109"/>
          </a:xfrm>
          <a:prstGeom prst="chevron">
            <a:avLst/>
          </a:prstGeom>
          <a:solidFill>
            <a:srgbClr val="189A80"/>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5" name="Arrow: Chevron 54"/>
          <p:cNvSpPr/>
          <p:nvPr/>
        </p:nvSpPr>
        <p:spPr>
          <a:xfrm rot="10800000">
            <a:off x="5787567" y="2511846"/>
            <a:ext cx="1372769" cy="1704109"/>
          </a:xfrm>
          <a:prstGeom prst="chevron">
            <a:avLst/>
          </a:prstGeom>
          <a:solidFill>
            <a:srgbClr val="EF9D27"/>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5" name="Arrow: Chevron 64"/>
          <p:cNvSpPr/>
          <p:nvPr/>
        </p:nvSpPr>
        <p:spPr>
          <a:xfrm rot="10800000">
            <a:off x="5798278" y="4250093"/>
            <a:ext cx="1372769" cy="1704109"/>
          </a:xfrm>
          <a:prstGeom prst="chevron">
            <a:avLst/>
          </a:prstGeom>
          <a:solidFill>
            <a:srgbClr val="564267"/>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74" name="Group 73"/>
          <p:cNvGrpSpPr>
            <a:grpSpLocks noChangeAspect="1"/>
          </p:cNvGrpSpPr>
          <p:nvPr/>
        </p:nvGrpSpPr>
        <p:grpSpPr>
          <a:xfrm>
            <a:off x="4907494" y="2271211"/>
            <a:ext cx="457200" cy="472377"/>
            <a:chOff x="3775075" y="1663700"/>
            <a:chExt cx="382588" cy="395288"/>
          </a:xfrm>
          <a:solidFill>
            <a:schemeClr val="bg1"/>
          </a:solidFill>
          <a:effectLst>
            <a:outerShdw blurRad="50800" dist="38100" dir="2700000" algn="tl" rotWithShape="0">
              <a:prstClr val="black">
                <a:alpha val="40000"/>
              </a:prstClr>
            </a:outerShdw>
          </a:effectLst>
        </p:grpSpPr>
        <p:sp>
          <p:nvSpPr>
            <p:cNvPr id="75" name="Freeform 46"/>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47"/>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48"/>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49"/>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50"/>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51"/>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52"/>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53"/>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3" name="Group 82"/>
          <p:cNvGrpSpPr>
            <a:grpSpLocks noChangeAspect="1"/>
          </p:cNvGrpSpPr>
          <p:nvPr/>
        </p:nvGrpSpPr>
        <p:grpSpPr>
          <a:xfrm>
            <a:off x="4893324" y="4013649"/>
            <a:ext cx="457200" cy="481167"/>
            <a:chOff x="3768725" y="2336800"/>
            <a:chExt cx="393700" cy="414338"/>
          </a:xfrm>
          <a:solidFill>
            <a:schemeClr val="bg1"/>
          </a:solidFill>
          <a:effectLst>
            <a:outerShdw blurRad="50800" dist="38100" dir="2700000" algn="tl" rotWithShape="0">
              <a:prstClr val="black">
                <a:alpha val="40000"/>
              </a:prstClr>
            </a:outerShdw>
          </a:effectLst>
        </p:grpSpPr>
        <p:sp>
          <p:nvSpPr>
            <p:cNvPr id="84" name="Freeform 6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Oval 6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6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6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Oval 6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6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7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Oval 7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7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7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7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Oval 7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7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7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Oval 7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7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8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Oval 8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 name="Freeform 8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Freeform 8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04" name="Group 103"/>
          <p:cNvGrpSpPr>
            <a:grpSpLocks noChangeAspect="1"/>
          </p:cNvGrpSpPr>
          <p:nvPr/>
        </p:nvGrpSpPr>
        <p:grpSpPr>
          <a:xfrm>
            <a:off x="4877169" y="5667329"/>
            <a:ext cx="503304" cy="457200"/>
            <a:chOff x="3757613" y="3040063"/>
            <a:chExt cx="415925" cy="377825"/>
          </a:xfrm>
          <a:solidFill>
            <a:schemeClr val="bg1"/>
          </a:solidFill>
          <a:effectLst>
            <a:outerShdw blurRad="50800" dist="38100" dir="2700000" algn="tl" rotWithShape="0">
              <a:prstClr val="black">
                <a:alpha val="40000"/>
              </a:prstClr>
            </a:outerShdw>
          </a:effectLst>
        </p:grpSpPr>
        <p:sp>
          <p:nvSpPr>
            <p:cNvPr id="105" name="Freeform 54"/>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 name="Rectangle 55"/>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7" name="Rectangle 56"/>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8" name="Rectangle 57"/>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9" name="Freeform 58"/>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0" name="Freeform 59"/>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1" name="Rectangle 60"/>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 name="Rectangle 61"/>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3" name="Rectangle 62"/>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4" name="Freeform 63"/>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15" name="Group 114"/>
          <p:cNvGrpSpPr>
            <a:grpSpLocks noChangeAspect="1"/>
          </p:cNvGrpSpPr>
          <p:nvPr/>
        </p:nvGrpSpPr>
        <p:grpSpPr>
          <a:xfrm>
            <a:off x="6876424" y="1332751"/>
            <a:ext cx="452035" cy="548640"/>
            <a:chOff x="3768725" y="938213"/>
            <a:chExt cx="393700" cy="477838"/>
          </a:xfrm>
          <a:solidFill>
            <a:schemeClr val="bg1"/>
          </a:solidFill>
          <a:effectLst>
            <a:outerShdw blurRad="50800" dist="38100" dir="2700000" algn="tl" rotWithShape="0">
              <a:prstClr val="black">
                <a:alpha val="40000"/>
              </a:prstClr>
            </a:outerShdw>
          </a:effectLst>
        </p:grpSpPr>
        <p:sp>
          <p:nvSpPr>
            <p:cNvPr id="116" name="Freeform 11"/>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7" name="Freeform 12"/>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8" name="Freeform 13"/>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9" name="Freeform 14"/>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0" name="Freeform 15"/>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1" name="Freeform 16"/>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2" name="Rectangle 17"/>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3" name="Freeform 18"/>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4" name="Freeform 19"/>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5" name="Freeform 20"/>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6" name="Freeform 21"/>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7" name="Freeform 22"/>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8" name="Freeform 23"/>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9" name="Freeform 24"/>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0" name="Freeform 25"/>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1" name="Freeform 26"/>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2" name="Freeform 27"/>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3" name="Freeform 28"/>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4" name="Freeform 29"/>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5" name="Freeform 30"/>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6" name="Freeform 31"/>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7" name="Freeform 32"/>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8" name="Freeform 33"/>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9" name="Freeform 34"/>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0" name="Freeform 35"/>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1" name="Rectangle 36"/>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2" name="Freeform 37"/>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3" name="Freeform 38"/>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4" name="Freeform 39"/>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5" name="Freeform 40"/>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6" name="Freeform 41"/>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7" name="Freeform 42"/>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8" name="Freeform 43"/>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9" name="Freeform 44"/>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0" name="Freeform 45"/>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51" name="Freeform 9"/>
          <p:cNvSpPr>
            <a:spLocks noChangeAspect="1" noEditPoints="1"/>
          </p:cNvSpPr>
          <p:nvPr/>
        </p:nvSpPr>
        <p:spPr bwMode="auto">
          <a:xfrm>
            <a:off x="6730695" y="4883729"/>
            <a:ext cx="653652" cy="457200"/>
          </a:xfrm>
          <a:custGeom>
            <a:avLst/>
            <a:gdLst>
              <a:gd name="T0" fmla="*/ 71 w 144"/>
              <a:gd name="T1" fmla="*/ 67 h 100"/>
              <a:gd name="T2" fmla="*/ 83 w 144"/>
              <a:gd name="T3" fmla="*/ 99 h 100"/>
              <a:gd name="T4" fmla="*/ 83 w 144"/>
              <a:gd name="T5" fmla="*/ 100 h 100"/>
              <a:gd name="T6" fmla="*/ 84 w 144"/>
              <a:gd name="T7" fmla="*/ 100 h 100"/>
              <a:gd name="T8" fmla="*/ 103 w 144"/>
              <a:gd name="T9" fmla="*/ 100 h 100"/>
              <a:gd name="T10" fmla="*/ 104 w 144"/>
              <a:gd name="T11" fmla="*/ 99 h 100"/>
              <a:gd name="T12" fmla="*/ 88 w 144"/>
              <a:gd name="T13" fmla="*/ 54 h 100"/>
              <a:gd name="T14" fmla="*/ 71 w 144"/>
              <a:gd name="T15" fmla="*/ 67 h 100"/>
              <a:gd name="T16" fmla="*/ 143 w 144"/>
              <a:gd name="T17" fmla="*/ 31 h 100"/>
              <a:gd name="T18" fmla="*/ 114 w 144"/>
              <a:gd name="T19" fmla="*/ 1 h 100"/>
              <a:gd name="T20" fmla="*/ 113 w 144"/>
              <a:gd name="T21" fmla="*/ 1 h 100"/>
              <a:gd name="T22" fmla="*/ 112 w 144"/>
              <a:gd name="T23" fmla="*/ 2 h 100"/>
              <a:gd name="T24" fmla="*/ 112 w 144"/>
              <a:gd name="T25" fmla="*/ 18 h 100"/>
              <a:gd name="T26" fmla="*/ 69 w 144"/>
              <a:gd name="T27" fmla="*/ 31 h 100"/>
              <a:gd name="T28" fmla="*/ 50 w 144"/>
              <a:gd name="T29" fmla="*/ 48 h 100"/>
              <a:gd name="T30" fmla="*/ 32 w 144"/>
              <a:gd name="T31" fmla="*/ 99 h 100"/>
              <a:gd name="T32" fmla="*/ 33 w 144"/>
              <a:gd name="T33" fmla="*/ 100 h 100"/>
              <a:gd name="T34" fmla="*/ 55 w 144"/>
              <a:gd name="T35" fmla="*/ 100 h 100"/>
              <a:gd name="T36" fmla="*/ 56 w 144"/>
              <a:gd name="T37" fmla="*/ 100 h 100"/>
              <a:gd name="T38" fmla="*/ 56 w 144"/>
              <a:gd name="T39" fmla="*/ 99 h 100"/>
              <a:gd name="T40" fmla="*/ 69 w 144"/>
              <a:gd name="T41" fmla="*/ 63 h 100"/>
              <a:gd name="T42" fmla="*/ 89 w 144"/>
              <a:gd name="T43" fmla="*/ 48 h 100"/>
              <a:gd name="T44" fmla="*/ 112 w 144"/>
              <a:gd name="T45" fmla="*/ 43 h 100"/>
              <a:gd name="T46" fmla="*/ 112 w 144"/>
              <a:gd name="T47" fmla="*/ 61 h 100"/>
              <a:gd name="T48" fmla="*/ 113 w 144"/>
              <a:gd name="T49" fmla="*/ 62 h 100"/>
              <a:gd name="T50" fmla="*/ 114 w 144"/>
              <a:gd name="T51" fmla="*/ 62 h 100"/>
              <a:gd name="T52" fmla="*/ 143 w 144"/>
              <a:gd name="T53" fmla="*/ 32 h 100"/>
              <a:gd name="T54" fmla="*/ 143 w 144"/>
              <a:gd name="T55" fmla="*/ 31 h 100"/>
              <a:gd name="T56" fmla="*/ 66 w 144"/>
              <a:gd name="T57" fmla="*/ 28 h 100"/>
              <a:gd name="T58" fmla="*/ 28 w 144"/>
              <a:gd name="T59" fmla="*/ 16 h 100"/>
              <a:gd name="T60" fmla="*/ 28 w 144"/>
              <a:gd name="T61" fmla="*/ 2 h 100"/>
              <a:gd name="T62" fmla="*/ 28 w 144"/>
              <a:gd name="T63" fmla="*/ 1 h 100"/>
              <a:gd name="T64" fmla="*/ 27 w 144"/>
              <a:gd name="T65" fmla="*/ 1 h 100"/>
              <a:gd name="T66" fmla="*/ 0 w 144"/>
              <a:gd name="T67" fmla="*/ 27 h 100"/>
              <a:gd name="T68" fmla="*/ 0 w 144"/>
              <a:gd name="T69" fmla="*/ 29 h 100"/>
              <a:gd name="T70" fmla="*/ 27 w 144"/>
              <a:gd name="T71" fmla="*/ 55 h 100"/>
              <a:gd name="T72" fmla="*/ 28 w 144"/>
              <a:gd name="T73" fmla="*/ 55 h 100"/>
              <a:gd name="T74" fmla="*/ 28 w 144"/>
              <a:gd name="T75" fmla="*/ 54 h 100"/>
              <a:gd name="T76" fmla="*/ 28 w 144"/>
              <a:gd name="T77" fmla="*/ 38 h 100"/>
              <a:gd name="T78" fmla="*/ 49 w 144"/>
              <a:gd name="T79" fmla="*/ 43 h 100"/>
              <a:gd name="T80" fmla="*/ 66 w 144"/>
              <a:gd name="T81" fmla="*/ 28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4" h="100">
                <a:moveTo>
                  <a:pt x="71" y="67"/>
                </a:moveTo>
                <a:cubicBezTo>
                  <a:pt x="78" y="75"/>
                  <a:pt x="83" y="87"/>
                  <a:pt x="83" y="99"/>
                </a:cubicBezTo>
                <a:cubicBezTo>
                  <a:pt x="83" y="99"/>
                  <a:pt x="83" y="99"/>
                  <a:pt x="83" y="100"/>
                </a:cubicBezTo>
                <a:cubicBezTo>
                  <a:pt x="83" y="100"/>
                  <a:pt x="84" y="100"/>
                  <a:pt x="84" y="100"/>
                </a:cubicBezTo>
                <a:cubicBezTo>
                  <a:pt x="103" y="100"/>
                  <a:pt x="103" y="100"/>
                  <a:pt x="103" y="100"/>
                </a:cubicBezTo>
                <a:cubicBezTo>
                  <a:pt x="104" y="100"/>
                  <a:pt x="104" y="99"/>
                  <a:pt x="104" y="99"/>
                </a:cubicBezTo>
                <a:cubicBezTo>
                  <a:pt x="104" y="82"/>
                  <a:pt x="98" y="66"/>
                  <a:pt x="88" y="54"/>
                </a:cubicBezTo>
                <a:cubicBezTo>
                  <a:pt x="82" y="57"/>
                  <a:pt x="76" y="61"/>
                  <a:pt x="71" y="67"/>
                </a:cubicBezTo>
                <a:close/>
                <a:moveTo>
                  <a:pt x="143" y="31"/>
                </a:moveTo>
                <a:cubicBezTo>
                  <a:pt x="114" y="1"/>
                  <a:pt x="114" y="1"/>
                  <a:pt x="114" y="1"/>
                </a:cubicBezTo>
                <a:cubicBezTo>
                  <a:pt x="113" y="1"/>
                  <a:pt x="113" y="0"/>
                  <a:pt x="113" y="1"/>
                </a:cubicBezTo>
                <a:cubicBezTo>
                  <a:pt x="112" y="1"/>
                  <a:pt x="112" y="1"/>
                  <a:pt x="112" y="2"/>
                </a:cubicBezTo>
                <a:cubicBezTo>
                  <a:pt x="112" y="18"/>
                  <a:pt x="112" y="18"/>
                  <a:pt x="112" y="18"/>
                </a:cubicBezTo>
                <a:cubicBezTo>
                  <a:pt x="96" y="18"/>
                  <a:pt x="82" y="23"/>
                  <a:pt x="69" y="31"/>
                </a:cubicBezTo>
                <a:cubicBezTo>
                  <a:pt x="62" y="36"/>
                  <a:pt x="56" y="41"/>
                  <a:pt x="50" y="48"/>
                </a:cubicBezTo>
                <a:cubicBezTo>
                  <a:pt x="39" y="62"/>
                  <a:pt x="32" y="80"/>
                  <a:pt x="32" y="99"/>
                </a:cubicBezTo>
                <a:cubicBezTo>
                  <a:pt x="32" y="99"/>
                  <a:pt x="32" y="100"/>
                  <a:pt x="33" y="100"/>
                </a:cubicBezTo>
                <a:cubicBezTo>
                  <a:pt x="55" y="100"/>
                  <a:pt x="55" y="100"/>
                  <a:pt x="55" y="100"/>
                </a:cubicBezTo>
                <a:cubicBezTo>
                  <a:pt x="55" y="100"/>
                  <a:pt x="56" y="100"/>
                  <a:pt x="56" y="100"/>
                </a:cubicBezTo>
                <a:cubicBezTo>
                  <a:pt x="56" y="100"/>
                  <a:pt x="56" y="99"/>
                  <a:pt x="56" y="99"/>
                </a:cubicBezTo>
                <a:cubicBezTo>
                  <a:pt x="56" y="85"/>
                  <a:pt x="61" y="73"/>
                  <a:pt x="69" y="63"/>
                </a:cubicBezTo>
                <a:cubicBezTo>
                  <a:pt x="75" y="57"/>
                  <a:pt x="81" y="51"/>
                  <a:pt x="89" y="48"/>
                </a:cubicBezTo>
                <a:cubicBezTo>
                  <a:pt x="96" y="45"/>
                  <a:pt x="104" y="43"/>
                  <a:pt x="112" y="43"/>
                </a:cubicBezTo>
                <a:cubicBezTo>
                  <a:pt x="112" y="61"/>
                  <a:pt x="112" y="61"/>
                  <a:pt x="112" y="61"/>
                </a:cubicBezTo>
                <a:cubicBezTo>
                  <a:pt x="112" y="61"/>
                  <a:pt x="112" y="62"/>
                  <a:pt x="113" y="62"/>
                </a:cubicBezTo>
                <a:cubicBezTo>
                  <a:pt x="113" y="62"/>
                  <a:pt x="113" y="62"/>
                  <a:pt x="114" y="62"/>
                </a:cubicBezTo>
                <a:cubicBezTo>
                  <a:pt x="143" y="32"/>
                  <a:pt x="143" y="32"/>
                  <a:pt x="143" y="32"/>
                </a:cubicBezTo>
                <a:cubicBezTo>
                  <a:pt x="144" y="32"/>
                  <a:pt x="144" y="31"/>
                  <a:pt x="143" y="31"/>
                </a:cubicBezTo>
                <a:close/>
                <a:moveTo>
                  <a:pt x="66" y="28"/>
                </a:moveTo>
                <a:cubicBezTo>
                  <a:pt x="55" y="21"/>
                  <a:pt x="42" y="17"/>
                  <a:pt x="28" y="16"/>
                </a:cubicBezTo>
                <a:cubicBezTo>
                  <a:pt x="28" y="2"/>
                  <a:pt x="28" y="2"/>
                  <a:pt x="28" y="2"/>
                </a:cubicBezTo>
                <a:cubicBezTo>
                  <a:pt x="28" y="1"/>
                  <a:pt x="28" y="1"/>
                  <a:pt x="28" y="1"/>
                </a:cubicBezTo>
                <a:cubicBezTo>
                  <a:pt x="27" y="1"/>
                  <a:pt x="27" y="1"/>
                  <a:pt x="27" y="1"/>
                </a:cubicBezTo>
                <a:cubicBezTo>
                  <a:pt x="0" y="27"/>
                  <a:pt x="0" y="27"/>
                  <a:pt x="0" y="27"/>
                </a:cubicBezTo>
                <a:cubicBezTo>
                  <a:pt x="0" y="28"/>
                  <a:pt x="0" y="28"/>
                  <a:pt x="0" y="29"/>
                </a:cubicBezTo>
                <a:cubicBezTo>
                  <a:pt x="27" y="55"/>
                  <a:pt x="27" y="55"/>
                  <a:pt x="27" y="55"/>
                </a:cubicBezTo>
                <a:cubicBezTo>
                  <a:pt x="27" y="55"/>
                  <a:pt x="27" y="56"/>
                  <a:pt x="28" y="55"/>
                </a:cubicBezTo>
                <a:cubicBezTo>
                  <a:pt x="28" y="55"/>
                  <a:pt x="28" y="55"/>
                  <a:pt x="28" y="54"/>
                </a:cubicBezTo>
                <a:cubicBezTo>
                  <a:pt x="28" y="38"/>
                  <a:pt x="28" y="38"/>
                  <a:pt x="28" y="38"/>
                </a:cubicBezTo>
                <a:cubicBezTo>
                  <a:pt x="36" y="38"/>
                  <a:pt x="43" y="40"/>
                  <a:pt x="49" y="43"/>
                </a:cubicBezTo>
                <a:cubicBezTo>
                  <a:pt x="54" y="37"/>
                  <a:pt x="60" y="32"/>
                  <a:pt x="66" y="28"/>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152" name="Group 38"/>
          <p:cNvGrpSpPr>
            <a:grpSpLocks noChangeAspect="1"/>
          </p:cNvGrpSpPr>
          <p:nvPr/>
        </p:nvGrpSpPr>
        <p:grpSpPr>
          <a:xfrm>
            <a:off x="6800540" y="3087753"/>
            <a:ext cx="517115" cy="548640"/>
            <a:chOff x="4175125" y="2278063"/>
            <a:chExt cx="260350" cy="276225"/>
          </a:xfrm>
          <a:solidFill>
            <a:schemeClr val="bg1"/>
          </a:solidFill>
          <a:effectLst>
            <a:outerShdw blurRad="50800" dist="38100" dir="2700000" algn="tl" rotWithShape="0">
              <a:prstClr val="black">
                <a:alpha val="40000"/>
              </a:prstClr>
            </a:outerShdw>
          </a:effectLst>
        </p:grpSpPr>
        <p:sp>
          <p:nvSpPr>
            <p:cNvPr id="153" name="Freeform 33"/>
            <p:cNvSpPr>
              <a:spLocks/>
            </p:cNvSpPr>
            <p:nvPr/>
          </p:nvSpPr>
          <p:spPr bwMode="auto">
            <a:xfrm>
              <a:off x="4203700" y="2295526"/>
              <a:ext cx="33338" cy="38100"/>
            </a:xfrm>
            <a:custGeom>
              <a:avLst/>
              <a:gdLst/>
              <a:ahLst/>
              <a:cxnLst>
                <a:cxn ang="0">
                  <a:pos x="11" y="25"/>
                </a:cxn>
                <a:cxn ang="0">
                  <a:pos x="2" y="17"/>
                </a:cxn>
                <a:cxn ang="0">
                  <a:pos x="2" y="16"/>
                </a:cxn>
                <a:cxn ang="0">
                  <a:pos x="1" y="16"/>
                </a:cxn>
                <a:cxn ang="0">
                  <a:pos x="0" y="12"/>
                </a:cxn>
                <a:cxn ang="0">
                  <a:pos x="1" y="11"/>
                </a:cxn>
                <a:cxn ang="0">
                  <a:pos x="1" y="11"/>
                </a:cxn>
                <a:cxn ang="0">
                  <a:pos x="2" y="10"/>
                </a:cxn>
                <a:cxn ang="0">
                  <a:pos x="11" y="0"/>
                </a:cxn>
                <a:cxn ang="0">
                  <a:pos x="21" y="11"/>
                </a:cxn>
                <a:cxn ang="0">
                  <a:pos x="21" y="11"/>
                </a:cxn>
                <a:cxn ang="0">
                  <a:pos x="21" y="11"/>
                </a:cxn>
                <a:cxn ang="0">
                  <a:pos x="22" y="12"/>
                </a:cxn>
                <a:cxn ang="0">
                  <a:pos x="20" y="16"/>
                </a:cxn>
                <a:cxn ang="0">
                  <a:pos x="20" y="16"/>
                </a:cxn>
                <a:cxn ang="0">
                  <a:pos x="20" y="16"/>
                </a:cxn>
                <a:cxn ang="0">
                  <a:pos x="11" y="25"/>
                </a:cxn>
              </a:cxnLst>
              <a:rect l="0" t="0" r="r" b="b"/>
              <a:pathLst>
                <a:path w="22" h="25">
                  <a:moveTo>
                    <a:pt x="11" y="25"/>
                  </a:moveTo>
                  <a:cubicBezTo>
                    <a:pt x="5" y="25"/>
                    <a:pt x="3" y="19"/>
                    <a:pt x="2" y="17"/>
                  </a:cubicBezTo>
                  <a:cubicBezTo>
                    <a:pt x="2" y="16"/>
                    <a:pt x="2" y="16"/>
                    <a:pt x="2" y="16"/>
                  </a:cubicBezTo>
                  <a:cubicBezTo>
                    <a:pt x="1" y="16"/>
                    <a:pt x="1" y="16"/>
                    <a:pt x="1" y="16"/>
                  </a:cubicBezTo>
                  <a:cubicBezTo>
                    <a:pt x="0" y="16"/>
                    <a:pt x="0" y="14"/>
                    <a:pt x="0" y="12"/>
                  </a:cubicBezTo>
                  <a:cubicBezTo>
                    <a:pt x="0" y="12"/>
                    <a:pt x="0" y="12"/>
                    <a:pt x="1" y="11"/>
                  </a:cubicBezTo>
                  <a:cubicBezTo>
                    <a:pt x="1" y="11"/>
                    <a:pt x="1" y="11"/>
                    <a:pt x="1" y="11"/>
                  </a:cubicBezTo>
                  <a:cubicBezTo>
                    <a:pt x="2" y="10"/>
                    <a:pt x="2" y="10"/>
                    <a:pt x="2" y="10"/>
                  </a:cubicBezTo>
                  <a:cubicBezTo>
                    <a:pt x="2" y="5"/>
                    <a:pt x="6" y="0"/>
                    <a:pt x="11" y="0"/>
                  </a:cubicBezTo>
                  <a:cubicBezTo>
                    <a:pt x="16" y="0"/>
                    <a:pt x="20" y="5"/>
                    <a:pt x="21" y="11"/>
                  </a:cubicBezTo>
                  <a:cubicBezTo>
                    <a:pt x="21" y="11"/>
                    <a:pt x="21" y="11"/>
                    <a:pt x="21" y="11"/>
                  </a:cubicBezTo>
                  <a:cubicBezTo>
                    <a:pt x="21" y="11"/>
                    <a:pt x="21" y="11"/>
                    <a:pt x="21" y="11"/>
                  </a:cubicBezTo>
                  <a:cubicBezTo>
                    <a:pt x="22" y="12"/>
                    <a:pt x="22" y="12"/>
                    <a:pt x="22" y="12"/>
                  </a:cubicBezTo>
                  <a:cubicBezTo>
                    <a:pt x="22" y="14"/>
                    <a:pt x="21" y="15"/>
                    <a:pt x="20" y="16"/>
                  </a:cubicBezTo>
                  <a:cubicBezTo>
                    <a:pt x="20" y="16"/>
                    <a:pt x="20" y="16"/>
                    <a:pt x="20" y="16"/>
                  </a:cubicBezTo>
                  <a:cubicBezTo>
                    <a:pt x="20" y="16"/>
                    <a:pt x="20" y="16"/>
                    <a:pt x="20" y="16"/>
                  </a:cubicBezTo>
                  <a:cubicBezTo>
                    <a:pt x="19" y="19"/>
                    <a:pt x="17" y="25"/>
                    <a:pt x="11"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4" name="Freeform 34"/>
            <p:cNvSpPr>
              <a:spLocks/>
            </p:cNvSpPr>
            <p:nvPr/>
          </p:nvSpPr>
          <p:spPr bwMode="auto">
            <a:xfrm>
              <a:off x="4371975" y="2295526"/>
              <a:ext cx="34925" cy="38100"/>
            </a:xfrm>
            <a:custGeom>
              <a:avLst/>
              <a:gdLst/>
              <a:ahLst/>
              <a:cxnLst>
                <a:cxn ang="0">
                  <a:pos x="12" y="25"/>
                </a:cxn>
                <a:cxn ang="0">
                  <a:pos x="3" y="17"/>
                </a:cxn>
                <a:cxn ang="0">
                  <a:pos x="3" y="16"/>
                </a:cxn>
                <a:cxn ang="0">
                  <a:pos x="2" y="16"/>
                </a:cxn>
                <a:cxn ang="0">
                  <a:pos x="0" y="12"/>
                </a:cxn>
                <a:cxn ang="0">
                  <a:pos x="1" y="11"/>
                </a:cxn>
                <a:cxn ang="0">
                  <a:pos x="2" y="11"/>
                </a:cxn>
                <a:cxn ang="0">
                  <a:pos x="2" y="10"/>
                </a:cxn>
                <a:cxn ang="0">
                  <a:pos x="12" y="0"/>
                </a:cxn>
                <a:cxn ang="0">
                  <a:pos x="21" y="11"/>
                </a:cxn>
                <a:cxn ang="0">
                  <a:pos x="21" y="11"/>
                </a:cxn>
                <a:cxn ang="0">
                  <a:pos x="22" y="11"/>
                </a:cxn>
                <a:cxn ang="0">
                  <a:pos x="23" y="12"/>
                </a:cxn>
                <a:cxn ang="0">
                  <a:pos x="21" y="16"/>
                </a:cxn>
                <a:cxn ang="0">
                  <a:pos x="21" y="16"/>
                </a:cxn>
                <a:cxn ang="0">
                  <a:pos x="20" y="16"/>
                </a:cxn>
                <a:cxn ang="0">
                  <a:pos x="12" y="25"/>
                </a:cxn>
              </a:cxnLst>
              <a:rect l="0" t="0" r="r" b="b"/>
              <a:pathLst>
                <a:path w="23" h="25">
                  <a:moveTo>
                    <a:pt x="12" y="25"/>
                  </a:moveTo>
                  <a:cubicBezTo>
                    <a:pt x="6" y="25"/>
                    <a:pt x="3" y="19"/>
                    <a:pt x="3" y="17"/>
                  </a:cubicBezTo>
                  <a:cubicBezTo>
                    <a:pt x="3" y="16"/>
                    <a:pt x="3" y="16"/>
                    <a:pt x="3" y="16"/>
                  </a:cubicBezTo>
                  <a:cubicBezTo>
                    <a:pt x="2" y="16"/>
                    <a:pt x="2" y="16"/>
                    <a:pt x="2" y="16"/>
                  </a:cubicBezTo>
                  <a:cubicBezTo>
                    <a:pt x="1" y="16"/>
                    <a:pt x="0" y="14"/>
                    <a:pt x="0" y="12"/>
                  </a:cubicBezTo>
                  <a:cubicBezTo>
                    <a:pt x="0" y="12"/>
                    <a:pt x="1" y="12"/>
                    <a:pt x="1" y="11"/>
                  </a:cubicBezTo>
                  <a:cubicBezTo>
                    <a:pt x="2" y="11"/>
                    <a:pt x="2" y="11"/>
                    <a:pt x="2" y="11"/>
                  </a:cubicBezTo>
                  <a:cubicBezTo>
                    <a:pt x="2" y="10"/>
                    <a:pt x="2" y="10"/>
                    <a:pt x="2" y="10"/>
                  </a:cubicBezTo>
                  <a:cubicBezTo>
                    <a:pt x="2" y="5"/>
                    <a:pt x="6" y="0"/>
                    <a:pt x="12" y="0"/>
                  </a:cubicBezTo>
                  <a:cubicBezTo>
                    <a:pt x="17" y="0"/>
                    <a:pt x="21" y="5"/>
                    <a:pt x="21" y="11"/>
                  </a:cubicBezTo>
                  <a:cubicBezTo>
                    <a:pt x="21" y="11"/>
                    <a:pt x="21" y="11"/>
                    <a:pt x="21" y="11"/>
                  </a:cubicBezTo>
                  <a:cubicBezTo>
                    <a:pt x="22" y="11"/>
                    <a:pt x="22" y="11"/>
                    <a:pt x="22" y="11"/>
                  </a:cubicBezTo>
                  <a:cubicBezTo>
                    <a:pt x="22" y="12"/>
                    <a:pt x="23" y="12"/>
                    <a:pt x="23" y="12"/>
                  </a:cubicBezTo>
                  <a:cubicBezTo>
                    <a:pt x="23" y="14"/>
                    <a:pt x="22" y="15"/>
                    <a:pt x="21" y="16"/>
                  </a:cubicBezTo>
                  <a:cubicBezTo>
                    <a:pt x="21" y="16"/>
                    <a:pt x="21" y="16"/>
                    <a:pt x="21" y="16"/>
                  </a:cubicBezTo>
                  <a:cubicBezTo>
                    <a:pt x="20" y="16"/>
                    <a:pt x="20" y="16"/>
                    <a:pt x="20" y="16"/>
                  </a:cubicBezTo>
                  <a:cubicBezTo>
                    <a:pt x="20" y="19"/>
                    <a:pt x="18" y="25"/>
                    <a:pt x="12"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5" name="Freeform 35"/>
            <p:cNvSpPr>
              <a:spLocks/>
            </p:cNvSpPr>
            <p:nvPr/>
          </p:nvSpPr>
          <p:spPr bwMode="auto">
            <a:xfrm>
              <a:off x="4183063" y="2339976"/>
              <a:ext cx="69850" cy="141288"/>
            </a:xfrm>
            <a:custGeom>
              <a:avLst/>
              <a:gdLst/>
              <a:ahLst/>
              <a:cxnLst>
                <a:cxn ang="0">
                  <a:pos x="32" y="94"/>
                </a:cxn>
                <a:cxn ang="0">
                  <a:pos x="27" y="89"/>
                </a:cxn>
                <a:cxn ang="0">
                  <a:pos x="27" y="48"/>
                </a:cxn>
                <a:cxn ang="0">
                  <a:pos x="22" y="48"/>
                </a:cxn>
                <a:cxn ang="0">
                  <a:pos x="22" y="89"/>
                </a:cxn>
                <a:cxn ang="0">
                  <a:pos x="17" y="94"/>
                </a:cxn>
                <a:cxn ang="0">
                  <a:pos x="12" y="89"/>
                </a:cxn>
                <a:cxn ang="0">
                  <a:pos x="12" y="45"/>
                </a:cxn>
                <a:cxn ang="0">
                  <a:pos x="12" y="42"/>
                </a:cxn>
                <a:cxn ang="0">
                  <a:pos x="12" y="13"/>
                </a:cxn>
                <a:cxn ang="0">
                  <a:pos x="11" y="13"/>
                </a:cxn>
                <a:cxn ang="0">
                  <a:pos x="11" y="13"/>
                </a:cxn>
                <a:cxn ang="0">
                  <a:pos x="7" y="28"/>
                </a:cxn>
                <a:cxn ang="0">
                  <a:pos x="8" y="44"/>
                </a:cxn>
                <a:cxn ang="0">
                  <a:pos x="7" y="47"/>
                </a:cxn>
                <a:cxn ang="0">
                  <a:pos x="5" y="48"/>
                </a:cxn>
                <a:cxn ang="0">
                  <a:pos x="5" y="48"/>
                </a:cxn>
                <a:cxn ang="0">
                  <a:pos x="2" y="44"/>
                </a:cxn>
                <a:cxn ang="0">
                  <a:pos x="1" y="44"/>
                </a:cxn>
                <a:cxn ang="0">
                  <a:pos x="1" y="28"/>
                </a:cxn>
                <a:cxn ang="0">
                  <a:pos x="7" y="4"/>
                </a:cxn>
                <a:cxn ang="0">
                  <a:pos x="16" y="1"/>
                </a:cxn>
                <a:cxn ang="0">
                  <a:pos x="17" y="0"/>
                </a:cxn>
                <a:cxn ang="0">
                  <a:pos x="21" y="14"/>
                </a:cxn>
                <a:cxn ang="0">
                  <a:pos x="23" y="17"/>
                </a:cxn>
                <a:cxn ang="0">
                  <a:pos x="23" y="13"/>
                </a:cxn>
                <a:cxn ang="0">
                  <a:pos x="24" y="5"/>
                </a:cxn>
                <a:cxn ang="0">
                  <a:pos x="25" y="4"/>
                </a:cxn>
                <a:cxn ang="0">
                  <a:pos x="24" y="2"/>
                </a:cxn>
                <a:cxn ang="0">
                  <a:pos x="25" y="1"/>
                </a:cxn>
                <a:cxn ang="0">
                  <a:pos x="25" y="1"/>
                </a:cxn>
                <a:cxn ang="0">
                  <a:pos x="26" y="2"/>
                </a:cxn>
                <a:cxn ang="0">
                  <a:pos x="25" y="4"/>
                </a:cxn>
                <a:cxn ang="0">
                  <a:pos x="25" y="5"/>
                </a:cxn>
                <a:cxn ang="0">
                  <a:pos x="27" y="13"/>
                </a:cxn>
                <a:cxn ang="0">
                  <a:pos x="27" y="17"/>
                </a:cxn>
                <a:cxn ang="0">
                  <a:pos x="29" y="14"/>
                </a:cxn>
                <a:cxn ang="0">
                  <a:pos x="33" y="0"/>
                </a:cxn>
                <a:cxn ang="0">
                  <a:pos x="34" y="1"/>
                </a:cxn>
                <a:cxn ang="0">
                  <a:pos x="43" y="4"/>
                </a:cxn>
                <a:cxn ang="0">
                  <a:pos x="47" y="13"/>
                </a:cxn>
                <a:cxn ang="0">
                  <a:pos x="43" y="34"/>
                </a:cxn>
                <a:cxn ang="0">
                  <a:pos x="43" y="48"/>
                </a:cxn>
                <a:cxn ang="0">
                  <a:pos x="42" y="44"/>
                </a:cxn>
                <a:cxn ang="0">
                  <a:pos x="42" y="44"/>
                </a:cxn>
                <a:cxn ang="0">
                  <a:pos x="42" y="28"/>
                </a:cxn>
                <a:cxn ang="0">
                  <a:pos x="40" y="13"/>
                </a:cxn>
                <a:cxn ang="0">
                  <a:pos x="38" y="14"/>
                </a:cxn>
                <a:cxn ang="0">
                  <a:pos x="38" y="42"/>
                </a:cxn>
                <a:cxn ang="0">
                  <a:pos x="37" y="44"/>
                </a:cxn>
                <a:cxn ang="0">
                  <a:pos x="37" y="89"/>
                </a:cxn>
                <a:cxn ang="0">
                  <a:pos x="32" y="94"/>
                </a:cxn>
              </a:cxnLst>
              <a:rect l="0" t="0" r="r" b="b"/>
              <a:pathLst>
                <a:path w="47" h="94">
                  <a:moveTo>
                    <a:pt x="32" y="94"/>
                  </a:moveTo>
                  <a:cubicBezTo>
                    <a:pt x="30" y="94"/>
                    <a:pt x="27" y="92"/>
                    <a:pt x="27" y="89"/>
                  </a:cubicBezTo>
                  <a:cubicBezTo>
                    <a:pt x="27" y="48"/>
                    <a:pt x="27" y="48"/>
                    <a:pt x="27" y="48"/>
                  </a:cubicBezTo>
                  <a:cubicBezTo>
                    <a:pt x="22" y="48"/>
                    <a:pt x="22" y="48"/>
                    <a:pt x="22" y="48"/>
                  </a:cubicBezTo>
                  <a:cubicBezTo>
                    <a:pt x="22" y="89"/>
                    <a:pt x="22" y="89"/>
                    <a:pt x="22" y="89"/>
                  </a:cubicBezTo>
                  <a:cubicBezTo>
                    <a:pt x="22" y="92"/>
                    <a:pt x="20" y="94"/>
                    <a:pt x="17" y="94"/>
                  </a:cubicBezTo>
                  <a:cubicBezTo>
                    <a:pt x="15" y="94"/>
                    <a:pt x="12" y="92"/>
                    <a:pt x="12" y="89"/>
                  </a:cubicBezTo>
                  <a:cubicBezTo>
                    <a:pt x="12" y="45"/>
                    <a:pt x="12" y="45"/>
                    <a:pt x="12" y="45"/>
                  </a:cubicBezTo>
                  <a:cubicBezTo>
                    <a:pt x="12" y="44"/>
                    <a:pt x="12" y="43"/>
                    <a:pt x="12" y="42"/>
                  </a:cubicBezTo>
                  <a:cubicBezTo>
                    <a:pt x="12" y="13"/>
                    <a:pt x="12" y="13"/>
                    <a:pt x="12" y="13"/>
                  </a:cubicBezTo>
                  <a:cubicBezTo>
                    <a:pt x="11" y="13"/>
                    <a:pt x="11" y="13"/>
                    <a:pt x="11" y="13"/>
                  </a:cubicBezTo>
                  <a:cubicBezTo>
                    <a:pt x="11" y="13"/>
                    <a:pt x="11" y="13"/>
                    <a:pt x="11" y="13"/>
                  </a:cubicBezTo>
                  <a:cubicBezTo>
                    <a:pt x="9" y="13"/>
                    <a:pt x="7" y="26"/>
                    <a:pt x="7" y="28"/>
                  </a:cubicBezTo>
                  <a:cubicBezTo>
                    <a:pt x="7" y="36"/>
                    <a:pt x="8" y="44"/>
                    <a:pt x="8" y="44"/>
                  </a:cubicBezTo>
                  <a:cubicBezTo>
                    <a:pt x="8" y="46"/>
                    <a:pt x="8" y="46"/>
                    <a:pt x="7" y="47"/>
                  </a:cubicBezTo>
                  <a:cubicBezTo>
                    <a:pt x="7" y="48"/>
                    <a:pt x="6" y="48"/>
                    <a:pt x="5" y="48"/>
                  </a:cubicBezTo>
                  <a:cubicBezTo>
                    <a:pt x="5" y="48"/>
                    <a:pt x="5" y="48"/>
                    <a:pt x="5" y="48"/>
                  </a:cubicBezTo>
                  <a:cubicBezTo>
                    <a:pt x="2" y="48"/>
                    <a:pt x="2" y="47"/>
                    <a:pt x="2" y="44"/>
                  </a:cubicBezTo>
                  <a:cubicBezTo>
                    <a:pt x="1" y="44"/>
                    <a:pt x="1" y="44"/>
                    <a:pt x="1" y="44"/>
                  </a:cubicBezTo>
                  <a:cubicBezTo>
                    <a:pt x="1" y="44"/>
                    <a:pt x="0" y="33"/>
                    <a:pt x="1" y="28"/>
                  </a:cubicBezTo>
                  <a:cubicBezTo>
                    <a:pt x="2" y="9"/>
                    <a:pt x="6" y="5"/>
                    <a:pt x="7" y="4"/>
                  </a:cubicBezTo>
                  <a:cubicBezTo>
                    <a:pt x="8" y="3"/>
                    <a:pt x="11" y="2"/>
                    <a:pt x="16" y="1"/>
                  </a:cubicBezTo>
                  <a:cubicBezTo>
                    <a:pt x="16" y="0"/>
                    <a:pt x="17" y="0"/>
                    <a:pt x="17" y="0"/>
                  </a:cubicBezTo>
                  <a:cubicBezTo>
                    <a:pt x="17" y="3"/>
                    <a:pt x="18" y="8"/>
                    <a:pt x="21" y="14"/>
                  </a:cubicBezTo>
                  <a:cubicBezTo>
                    <a:pt x="23" y="17"/>
                    <a:pt x="23" y="17"/>
                    <a:pt x="23" y="17"/>
                  </a:cubicBezTo>
                  <a:cubicBezTo>
                    <a:pt x="23" y="13"/>
                    <a:pt x="23" y="13"/>
                    <a:pt x="23" y="13"/>
                  </a:cubicBezTo>
                  <a:cubicBezTo>
                    <a:pt x="24" y="9"/>
                    <a:pt x="24" y="5"/>
                    <a:pt x="24" y="5"/>
                  </a:cubicBezTo>
                  <a:cubicBezTo>
                    <a:pt x="25" y="4"/>
                    <a:pt x="25" y="4"/>
                    <a:pt x="25" y="4"/>
                  </a:cubicBezTo>
                  <a:cubicBezTo>
                    <a:pt x="24" y="2"/>
                    <a:pt x="24" y="2"/>
                    <a:pt x="24" y="2"/>
                  </a:cubicBezTo>
                  <a:cubicBezTo>
                    <a:pt x="25" y="1"/>
                    <a:pt x="25" y="1"/>
                    <a:pt x="25" y="1"/>
                  </a:cubicBezTo>
                  <a:cubicBezTo>
                    <a:pt x="25" y="1"/>
                    <a:pt x="25" y="1"/>
                    <a:pt x="25" y="1"/>
                  </a:cubicBezTo>
                  <a:cubicBezTo>
                    <a:pt x="26" y="2"/>
                    <a:pt x="26" y="2"/>
                    <a:pt x="26" y="2"/>
                  </a:cubicBezTo>
                  <a:cubicBezTo>
                    <a:pt x="25" y="4"/>
                    <a:pt x="25" y="4"/>
                    <a:pt x="25" y="4"/>
                  </a:cubicBezTo>
                  <a:cubicBezTo>
                    <a:pt x="25" y="5"/>
                    <a:pt x="25" y="5"/>
                    <a:pt x="25" y="5"/>
                  </a:cubicBezTo>
                  <a:cubicBezTo>
                    <a:pt x="25" y="5"/>
                    <a:pt x="26" y="9"/>
                    <a:pt x="27" y="13"/>
                  </a:cubicBezTo>
                  <a:cubicBezTo>
                    <a:pt x="27" y="17"/>
                    <a:pt x="27" y="17"/>
                    <a:pt x="27" y="17"/>
                  </a:cubicBezTo>
                  <a:cubicBezTo>
                    <a:pt x="29" y="14"/>
                    <a:pt x="29" y="14"/>
                    <a:pt x="29" y="14"/>
                  </a:cubicBezTo>
                  <a:cubicBezTo>
                    <a:pt x="31" y="8"/>
                    <a:pt x="32" y="3"/>
                    <a:pt x="33" y="0"/>
                  </a:cubicBezTo>
                  <a:cubicBezTo>
                    <a:pt x="33" y="0"/>
                    <a:pt x="34" y="0"/>
                    <a:pt x="34" y="1"/>
                  </a:cubicBezTo>
                  <a:cubicBezTo>
                    <a:pt x="38" y="2"/>
                    <a:pt x="41" y="3"/>
                    <a:pt x="43" y="4"/>
                  </a:cubicBezTo>
                  <a:cubicBezTo>
                    <a:pt x="43" y="4"/>
                    <a:pt x="45" y="7"/>
                    <a:pt x="47" y="13"/>
                  </a:cubicBezTo>
                  <a:cubicBezTo>
                    <a:pt x="45" y="19"/>
                    <a:pt x="44" y="26"/>
                    <a:pt x="43" y="34"/>
                  </a:cubicBezTo>
                  <a:cubicBezTo>
                    <a:pt x="43" y="37"/>
                    <a:pt x="43" y="42"/>
                    <a:pt x="43" y="48"/>
                  </a:cubicBezTo>
                  <a:cubicBezTo>
                    <a:pt x="42" y="47"/>
                    <a:pt x="42" y="45"/>
                    <a:pt x="42" y="44"/>
                  </a:cubicBezTo>
                  <a:cubicBezTo>
                    <a:pt x="42" y="44"/>
                    <a:pt x="42" y="44"/>
                    <a:pt x="42" y="44"/>
                  </a:cubicBezTo>
                  <a:cubicBezTo>
                    <a:pt x="42" y="44"/>
                    <a:pt x="43" y="36"/>
                    <a:pt x="42" y="28"/>
                  </a:cubicBezTo>
                  <a:cubicBezTo>
                    <a:pt x="42" y="26"/>
                    <a:pt x="41" y="16"/>
                    <a:pt x="40" y="13"/>
                  </a:cubicBezTo>
                  <a:cubicBezTo>
                    <a:pt x="38" y="14"/>
                    <a:pt x="38" y="14"/>
                    <a:pt x="38" y="14"/>
                  </a:cubicBezTo>
                  <a:cubicBezTo>
                    <a:pt x="38" y="42"/>
                    <a:pt x="38" y="42"/>
                    <a:pt x="38" y="42"/>
                  </a:cubicBezTo>
                  <a:cubicBezTo>
                    <a:pt x="38" y="43"/>
                    <a:pt x="38" y="44"/>
                    <a:pt x="37" y="44"/>
                  </a:cubicBezTo>
                  <a:cubicBezTo>
                    <a:pt x="37" y="89"/>
                    <a:pt x="37" y="89"/>
                    <a:pt x="37" y="89"/>
                  </a:cubicBezTo>
                  <a:cubicBezTo>
                    <a:pt x="37" y="92"/>
                    <a:pt x="35" y="94"/>
                    <a:pt x="32" y="9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6" name="Freeform 36"/>
            <p:cNvSpPr>
              <a:spLocks/>
            </p:cNvSpPr>
            <p:nvPr/>
          </p:nvSpPr>
          <p:spPr bwMode="auto">
            <a:xfrm>
              <a:off x="4356100" y="2339976"/>
              <a:ext cx="69850" cy="141288"/>
            </a:xfrm>
            <a:custGeom>
              <a:avLst/>
              <a:gdLst/>
              <a:ahLst/>
              <a:cxnLst>
                <a:cxn ang="0">
                  <a:pos x="29" y="94"/>
                </a:cxn>
                <a:cxn ang="0">
                  <a:pos x="24" y="89"/>
                </a:cxn>
                <a:cxn ang="0">
                  <a:pos x="24" y="48"/>
                </a:cxn>
                <a:cxn ang="0">
                  <a:pos x="19" y="48"/>
                </a:cxn>
                <a:cxn ang="0">
                  <a:pos x="19" y="89"/>
                </a:cxn>
                <a:cxn ang="0">
                  <a:pos x="14" y="94"/>
                </a:cxn>
                <a:cxn ang="0">
                  <a:pos x="9" y="89"/>
                </a:cxn>
                <a:cxn ang="0">
                  <a:pos x="9" y="45"/>
                </a:cxn>
                <a:cxn ang="0">
                  <a:pos x="9" y="42"/>
                </a:cxn>
                <a:cxn ang="0">
                  <a:pos x="9" y="12"/>
                </a:cxn>
                <a:cxn ang="0">
                  <a:pos x="7" y="13"/>
                </a:cxn>
                <a:cxn ang="0">
                  <a:pos x="7" y="13"/>
                </a:cxn>
                <a:cxn ang="0">
                  <a:pos x="4" y="28"/>
                </a:cxn>
                <a:cxn ang="0">
                  <a:pos x="5" y="44"/>
                </a:cxn>
                <a:cxn ang="0">
                  <a:pos x="3" y="48"/>
                </a:cxn>
                <a:cxn ang="0">
                  <a:pos x="3" y="34"/>
                </a:cxn>
                <a:cxn ang="0">
                  <a:pos x="0" y="13"/>
                </a:cxn>
                <a:cxn ang="0">
                  <a:pos x="4" y="4"/>
                </a:cxn>
                <a:cxn ang="0">
                  <a:pos x="12" y="1"/>
                </a:cxn>
                <a:cxn ang="0">
                  <a:pos x="14" y="0"/>
                </a:cxn>
                <a:cxn ang="0">
                  <a:pos x="18" y="14"/>
                </a:cxn>
                <a:cxn ang="0">
                  <a:pos x="19" y="17"/>
                </a:cxn>
                <a:cxn ang="0">
                  <a:pos x="20" y="13"/>
                </a:cxn>
                <a:cxn ang="0">
                  <a:pos x="21" y="5"/>
                </a:cxn>
                <a:cxn ang="0">
                  <a:pos x="21" y="4"/>
                </a:cxn>
                <a:cxn ang="0">
                  <a:pos x="20" y="2"/>
                </a:cxn>
                <a:cxn ang="0">
                  <a:pos x="21" y="1"/>
                </a:cxn>
                <a:cxn ang="0">
                  <a:pos x="22" y="1"/>
                </a:cxn>
                <a:cxn ang="0">
                  <a:pos x="23" y="2"/>
                </a:cxn>
                <a:cxn ang="0">
                  <a:pos x="22" y="4"/>
                </a:cxn>
                <a:cxn ang="0">
                  <a:pos x="22" y="5"/>
                </a:cxn>
                <a:cxn ang="0">
                  <a:pos x="23" y="13"/>
                </a:cxn>
                <a:cxn ang="0">
                  <a:pos x="24" y="17"/>
                </a:cxn>
                <a:cxn ang="0">
                  <a:pos x="25" y="14"/>
                </a:cxn>
                <a:cxn ang="0">
                  <a:pos x="29" y="0"/>
                </a:cxn>
                <a:cxn ang="0">
                  <a:pos x="31" y="1"/>
                </a:cxn>
                <a:cxn ang="0">
                  <a:pos x="40" y="4"/>
                </a:cxn>
                <a:cxn ang="0">
                  <a:pos x="46" y="28"/>
                </a:cxn>
                <a:cxn ang="0">
                  <a:pos x="45" y="44"/>
                </a:cxn>
                <a:cxn ang="0">
                  <a:pos x="45" y="44"/>
                </a:cxn>
                <a:cxn ang="0">
                  <a:pos x="42" y="48"/>
                </a:cxn>
                <a:cxn ang="0">
                  <a:pos x="42" y="48"/>
                </a:cxn>
                <a:cxn ang="0">
                  <a:pos x="38" y="44"/>
                </a:cxn>
                <a:cxn ang="0">
                  <a:pos x="38" y="44"/>
                </a:cxn>
                <a:cxn ang="0">
                  <a:pos x="39" y="28"/>
                </a:cxn>
                <a:cxn ang="0">
                  <a:pos x="36" y="13"/>
                </a:cxn>
                <a:cxn ang="0">
                  <a:pos x="34" y="12"/>
                </a:cxn>
                <a:cxn ang="0">
                  <a:pos x="34" y="42"/>
                </a:cxn>
                <a:cxn ang="0">
                  <a:pos x="34" y="44"/>
                </a:cxn>
                <a:cxn ang="0">
                  <a:pos x="34" y="89"/>
                </a:cxn>
                <a:cxn ang="0">
                  <a:pos x="29" y="94"/>
                </a:cxn>
              </a:cxnLst>
              <a:rect l="0" t="0" r="r" b="b"/>
              <a:pathLst>
                <a:path w="46" h="94">
                  <a:moveTo>
                    <a:pt x="29" y="94"/>
                  </a:moveTo>
                  <a:cubicBezTo>
                    <a:pt x="26" y="94"/>
                    <a:pt x="24" y="92"/>
                    <a:pt x="24" y="89"/>
                  </a:cubicBezTo>
                  <a:cubicBezTo>
                    <a:pt x="24" y="48"/>
                    <a:pt x="24" y="48"/>
                    <a:pt x="24" y="48"/>
                  </a:cubicBezTo>
                  <a:cubicBezTo>
                    <a:pt x="19" y="48"/>
                    <a:pt x="19" y="48"/>
                    <a:pt x="19" y="48"/>
                  </a:cubicBezTo>
                  <a:cubicBezTo>
                    <a:pt x="19" y="89"/>
                    <a:pt x="19" y="89"/>
                    <a:pt x="19" y="89"/>
                  </a:cubicBezTo>
                  <a:cubicBezTo>
                    <a:pt x="19" y="92"/>
                    <a:pt x="17" y="94"/>
                    <a:pt x="14" y="94"/>
                  </a:cubicBezTo>
                  <a:cubicBezTo>
                    <a:pt x="11" y="94"/>
                    <a:pt x="9" y="92"/>
                    <a:pt x="9" y="89"/>
                  </a:cubicBezTo>
                  <a:cubicBezTo>
                    <a:pt x="9" y="45"/>
                    <a:pt x="9" y="45"/>
                    <a:pt x="9" y="45"/>
                  </a:cubicBezTo>
                  <a:cubicBezTo>
                    <a:pt x="9" y="44"/>
                    <a:pt x="9" y="43"/>
                    <a:pt x="9" y="42"/>
                  </a:cubicBezTo>
                  <a:cubicBezTo>
                    <a:pt x="9" y="12"/>
                    <a:pt x="9" y="12"/>
                    <a:pt x="9" y="12"/>
                  </a:cubicBezTo>
                  <a:cubicBezTo>
                    <a:pt x="7" y="13"/>
                    <a:pt x="7" y="13"/>
                    <a:pt x="7" y="13"/>
                  </a:cubicBezTo>
                  <a:cubicBezTo>
                    <a:pt x="7" y="13"/>
                    <a:pt x="7" y="13"/>
                    <a:pt x="7" y="13"/>
                  </a:cubicBezTo>
                  <a:cubicBezTo>
                    <a:pt x="5" y="14"/>
                    <a:pt x="4" y="26"/>
                    <a:pt x="4" y="28"/>
                  </a:cubicBezTo>
                  <a:cubicBezTo>
                    <a:pt x="4" y="36"/>
                    <a:pt x="5" y="44"/>
                    <a:pt x="5" y="44"/>
                  </a:cubicBezTo>
                  <a:cubicBezTo>
                    <a:pt x="5" y="45"/>
                    <a:pt x="4" y="47"/>
                    <a:pt x="3" y="48"/>
                  </a:cubicBezTo>
                  <a:cubicBezTo>
                    <a:pt x="3" y="43"/>
                    <a:pt x="4" y="38"/>
                    <a:pt x="3" y="34"/>
                  </a:cubicBezTo>
                  <a:cubicBezTo>
                    <a:pt x="3" y="26"/>
                    <a:pt x="1" y="18"/>
                    <a:pt x="0" y="13"/>
                  </a:cubicBezTo>
                  <a:cubicBezTo>
                    <a:pt x="1" y="7"/>
                    <a:pt x="3" y="4"/>
                    <a:pt x="4" y="4"/>
                  </a:cubicBezTo>
                  <a:cubicBezTo>
                    <a:pt x="6" y="3"/>
                    <a:pt x="9" y="2"/>
                    <a:pt x="12" y="1"/>
                  </a:cubicBezTo>
                  <a:cubicBezTo>
                    <a:pt x="13" y="0"/>
                    <a:pt x="13" y="0"/>
                    <a:pt x="14" y="0"/>
                  </a:cubicBezTo>
                  <a:cubicBezTo>
                    <a:pt x="14" y="3"/>
                    <a:pt x="15" y="8"/>
                    <a:pt x="18" y="14"/>
                  </a:cubicBezTo>
                  <a:cubicBezTo>
                    <a:pt x="19" y="17"/>
                    <a:pt x="19" y="17"/>
                    <a:pt x="19" y="17"/>
                  </a:cubicBezTo>
                  <a:cubicBezTo>
                    <a:pt x="20" y="13"/>
                    <a:pt x="20" y="13"/>
                    <a:pt x="20" y="13"/>
                  </a:cubicBezTo>
                  <a:cubicBezTo>
                    <a:pt x="20" y="9"/>
                    <a:pt x="21" y="5"/>
                    <a:pt x="21" y="5"/>
                  </a:cubicBezTo>
                  <a:cubicBezTo>
                    <a:pt x="21" y="4"/>
                    <a:pt x="21" y="4"/>
                    <a:pt x="21" y="4"/>
                  </a:cubicBezTo>
                  <a:cubicBezTo>
                    <a:pt x="20" y="2"/>
                    <a:pt x="20" y="2"/>
                    <a:pt x="20" y="2"/>
                  </a:cubicBezTo>
                  <a:cubicBezTo>
                    <a:pt x="21" y="1"/>
                    <a:pt x="21" y="1"/>
                    <a:pt x="21" y="1"/>
                  </a:cubicBezTo>
                  <a:cubicBezTo>
                    <a:pt x="22" y="1"/>
                    <a:pt x="22" y="1"/>
                    <a:pt x="22" y="1"/>
                  </a:cubicBezTo>
                  <a:cubicBezTo>
                    <a:pt x="23" y="2"/>
                    <a:pt x="23" y="2"/>
                    <a:pt x="23" y="2"/>
                  </a:cubicBezTo>
                  <a:cubicBezTo>
                    <a:pt x="22" y="4"/>
                    <a:pt x="22" y="4"/>
                    <a:pt x="22" y="4"/>
                  </a:cubicBezTo>
                  <a:cubicBezTo>
                    <a:pt x="22" y="5"/>
                    <a:pt x="22" y="5"/>
                    <a:pt x="22" y="5"/>
                  </a:cubicBezTo>
                  <a:cubicBezTo>
                    <a:pt x="22" y="5"/>
                    <a:pt x="23" y="9"/>
                    <a:pt x="23" y="13"/>
                  </a:cubicBezTo>
                  <a:cubicBezTo>
                    <a:pt x="24" y="17"/>
                    <a:pt x="24" y="17"/>
                    <a:pt x="24" y="17"/>
                  </a:cubicBezTo>
                  <a:cubicBezTo>
                    <a:pt x="25" y="14"/>
                    <a:pt x="25" y="14"/>
                    <a:pt x="25" y="14"/>
                  </a:cubicBezTo>
                  <a:cubicBezTo>
                    <a:pt x="28" y="8"/>
                    <a:pt x="29" y="3"/>
                    <a:pt x="29" y="0"/>
                  </a:cubicBezTo>
                  <a:cubicBezTo>
                    <a:pt x="30" y="0"/>
                    <a:pt x="30" y="0"/>
                    <a:pt x="31" y="1"/>
                  </a:cubicBezTo>
                  <a:cubicBezTo>
                    <a:pt x="34" y="2"/>
                    <a:pt x="38" y="3"/>
                    <a:pt x="40" y="4"/>
                  </a:cubicBezTo>
                  <a:cubicBezTo>
                    <a:pt x="40" y="5"/>
                    <a:pt x="44" y="9"/>
                    <a:pt x="46" y="28"/>
                  </a:cubicBezTo>
                  <a:cubicBezTo>
                    <a:pt x="46" y="33"/>
                    <a:pt x="45" y="44"/>
                    <a:pt x="45" y="44"/>
                  </a:cubicBezTo>
                  <a:cubicBezTo>
                    <a:pt x="45" y="44"/>
                    <a:pt x="45" y="44"/>
                    <a:pt x="45" y="44"/>
                  </a:cubicBezTo>
                  <a:cubicBezTo>
                    <a:pt x="44" y="47"/>
                    <a:pt x="44" y="48"/>
                    <a:pt x="42" y="48"/>
                  </a:cubicBezTo>
                  <a:cubicBezTo>
                    <a:pt x="42" y="48"/>
                    <a:pt x="42" y="48"/>
                    <a:pt x="42" y="48"/>
                  </a:cubicBezTo>
                  <a:cubicBezTo>
                    <a:pt x="39" y="48"/>
                    <a:pt x="38" y="46"/>
                    <a:pt x="38" y="44"/>
                  </a:cubicBezTo>
                  <a:cubicBezTo>
                    <a:pt x="38" y="44"/>
                    <a:pt x="38" y="44"/>
                    <a:pt x="38" y="44"/>
                  </a:cubicBezTo>
                  <a:cubicBezTo>
                    <a:pt x="38" y="44"/>
                    <a:pt x="39" y="36"/>
                    <a:pt x="39" y="28"/>
                  </a:cubicBezTo>
                  <a:cubicBezTo>
                    <a:pt x="39" y="26"/>
                    <a:pt x="38" y="14"/>
                    <a:pt x="36" y="13"/>
                  </a:cubicBezTo>
                  <a:cubicBezTo>
                    <a:pt x="34" y="12"/>
                    <a:pt x="34" y="12"/>
                    <a:pt x="34" y="12"/>
                  </a:cubicBezTo>
                  <a:cubicBezTo>
                    <a:pt x="34" y="42"/>
                    <a:pt x="34" y="42"/>
                    <a:pt x="34" y="42"/>
                  </a:cubicBezTo>
                  <a:cubicBezTo>
                    <a:pt x="34" y="43"/>
                    <a:pt x="34" y="44"/>
                    <a:pt x="34" y="44"/>
                  </a:cubicBezTo>
                  <a:cubicBezTo>
                    <a:pt x="34" y="89"/>
                    <a:pt x="34" y="89"/>
                    <a:pt x="34" y="89"/>
                  </a:cubicBezTo>
                  <a:cubicBezTo>
                    <a:pt x="34" y="92"/>
                    <a:pt x="32" y="94"/>
                    <a:pt x="29" y="9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7" name="Freeform 37"/>
            <p:cNvSpPr>
              <a:spLocks/>
            </p:cNvSpPr>
            <p:nvPr/>
          </p:nvSpPr>
          <p:spPr bwMode="auto">
            <a:xfrm>
              <a:off x="4254500" y="2335213"/>
              <a:ext cx="100013" cy="190500"/>
            </a:xfrm>
            <a:custGeom>
              <a:avLst/>
              <a:gdLst/>
              <a:ahLst/>
              <a:cxnLst>
                <a:cxn ang="0">
                  <a:pos x="23" y="126"/>
                </a:cxn>
                <a:cxn ang="0">
                  <a:pos x="16" y="120"/>
                </a:cxn>
                <a:cxn ang="0">
                  <a:pos x="16" y="60"/>
                </a:cxn>
                <a:cxn ang="0">
                  <a:pos x="15" y="56"/>
                </a:cxn>
                <a:cxn ang="0">
                  <a:pos x="15" y="17"/>
                </a:cxn>
                <a:cxn ang="0">
                  <a:pos x="14" y="18"/>
                </a:cxn>
                <a:cxn ang="0">
                  <a:pos x="14" y="18"/>
                </a:cxn>
                <a:cxn ang="0">
                  <a:pos x="10" y="38"/>
                </a:cxn>
                <a:cxn ang="0">
                  <a:pos x="10" y="60"/>
                </a:cxn>
                <a:cxn ang="0">
                  <a:pos x="9" y="64"/>
                </a:cxn>
                <a:cxn ang="0">
                  <a:pos x="6" y="65"/>
                </a:cxn>
                <a:cxn ang="0">
                  <a:pos x="6" y="65"/>
                </a:cxn>
                <a:cxn ang="0">
                  <a:pos x="1" y="60"/>
                </a:cxn>
                <a:cxn ang="0">
                  <a:pos x="1" y="59"/>
                </a:cxn>
                <a:cxn ang="0">
                  <a:pos x="0" y="38"/>
                </a:cxn>
                <a:cxn ang="0">
                  <a:pos x="9" y="6"/>
                </a:cxn>
                <a:cxn ang="0">
                  <a:pos x="20" y="1"/>
                </a:cxn>
                <a:cxn ang="0">
                  <a:pos x="23" y="0"/>
                </a:cxn>
                <a:cxn ang="0">
                  <a:pos x="28" y="19"/>
                </a:cxn>
                <a:cxn ang="0">
                  <a:pos x="30" y="22"/>
                </a:cxn>
                <a:cxn ang="0">
                  <a:pos x="30" y="18"/>
                </a:cxn>
                <a:cxn ang="0">
                  <a:pos x="32" y="7"/>
                </a:cxn>
                <a:cxn ang="0">
                  <a:pos x="32" y="6"/>
                </a:cxn>
                <a:cxn ang="0">
                  <a:pos x="30" y="3"/>
                </a:cxn>
                <a:cxn ang="0">
                  <a:pos x="32" y="2"/>
                </a:cxn>
                <a:cxn ang="0">
                  <a:pos x="33" y="2"/>
                </a:cxn>
                <a:cxn ang="0">
                  <a:pos x="35" y="3"/>
                </a:cxn>
                <a:cxn ang="0">
                  <a:pos x="33" y="6"/>
                </a:cxn>
                <a:cxn ang="0">
                  <a:pos x="34" y="7"/>
                </a:cxn>
                <a:cxn ang="0">
                  <a:pos x="35" y="18"/>
                </a:cxn>
                <a:cxn ang="0">
                  <a:pos x="36" y="22"/>
                </a:cxn>
                <a:cxn ang="0">
                  <a:pos x="37" y="19"/>
                </a:cxn>
                <a:cxn ang="0">
                  <a:pos x="43" y="0"/>
                </a:cxn>
                <a:cxn ang="0">
                  <a:pos x="45" y="1"/>
                </a:cxn>
                <a:cxn ang="0">
                  <a:pos x="57" y="6"/>
                </a:cxn>
                <a:cxn ang="0">
                  <a:pos x="65" y="38"/>
                </a:cxn>
                <a:cxn ang="0">
                  <a:pos x="64" y="59"/>
                </a:cxn>
                <a:cxn ang="0">
                  <a:pos x="64" y="60"/>
                </a:cxn>
                <a:cxn ang="0">
                  <a:pos x="60" y="65"/>
                </a:cxn>
                <a:cxn ang="0">
                  <a:pos x="60" y="65"/>
                </a:cxn>
                <a:cxn ang="0">
                  <a:pos x="55" y="60"/>
                </a:cxn>
                <a:cxn ang="0">
                  <a:pos x="56" y="38"/>
                </a:cxn>
                <a:cxn ang="0">
                  <a:pos x="52" y="18"/>
                </a:cxn>
                <a:cxn ang="0">
                  <a:pos x="52" y="18"/>
                </a:cxn>
                <a:cxn ang="0">
                  <a:pos x="50" y="17"/>
                </a:cxn>
                <a:cxn ang="0">
                  <a:pos x="50" y="56"/>
                </a:cxn>
                <a:cxn ang="0">
                  <a:pos x="50" y="60"/>
                </a:cxn>
                <a:cxn ang="0">
                  <a:pos x="50" y="120"/>
                </a:cxn>
                <a:cxn ang="0">
                  <a:pos x="43" y="126"/>
                </a:cxn>
                <a:cxn ang="0">
                  <a:pos x="43" y="126"/>
                </a:cxn>
                <a:cxn ang="0">
                  <a:pos x="42" y="126"/>
                </a:cxn>
                <a:cxn ang="0">
                  <a:pos x="36" y="120"/>
                </a:cxn>
                <a:cxn ang="0">
                  <a:pos x="36" y="65"/>
                </a:cxn>
                <a:cxn ang="0">
                  <a:pos x="30" y="65"/>
                </a:cxn>
                <a:cxn ang="0">
                  <a:pos x="30" y="120"/>
                </a:cxn>
                <a:cxn ang="0">
                  <a:pos x="23" y="126"/>
                </a:cxn>
              </a:cxnLst>
              <a:rect l="0" t="0" r="r" b="b"/>
              <a:pathLst>
                <a:path w="66" h="126">
                  <a:moveTo>
                    <a:pt x="23" y="126"/>
                  </a:moveTo>
                  <a:cubicBezTo>
                    <a:pt x="19" y="126"/>
                    <a:pt x="16" y="123"/>
                    <a:pt x="16" y="120"/>
                  </a:cubicBezTo>
                  <a:cubicBezTo>
                    <a:pt x="16" y="60"/>
                    <a:pt x="16" y="60"/>
                    <a:pt x="16" y="60"/>
                  </a:cubicBezTo>
                  <a:cubicBezTo>
                    <a:pt x="16" y="59"/>
                    <a:pt x="15" y="57"/>
                    <a:pt x="15" y="56"/>
                  </a:cubicBezTo>
                  <a:cubicBezTo>
                    <a:pt x="15" y="17"/>
                    <a:pt x="15" y="17"/>
                    <a:pt x="15" y="17"/>
                  </a:cubicBezTo>
                  <a:cubicBezTo>
                    <a:pt x="14" y="18"/>
                    <a:pt x="14" y="18"/>
                    <a:pt x="14" y="18"/>
                  </a:cubicBezTo>
                  <a:cubicBezTo>
                    <a:pt x="14" y="18"/>
                    <a:pt x="14" y="18"/>
                    <a:pt x="14" y="18"/>
                  </a:cubicBezTo>
                  <a:cubicBezTo>
                    <a:pt x="12" y="19"/>
                    <a:pt x="10" y="33"/>
                    <a:pt x="10" y="38"/>
                  </a:cubicBezTo>
                  <a:cubicBezTo>
                    <a:pt x="9" y="48"/>
                    <a:pt x="10" y="60"/>
                    <a:pt x="10" y="60"/>
                  </a:cubicBezTo>
                  <a:cubicBezTo>
                    <a:pt x="10" y="61"/>
                    <a:pt x="10" y="63"/>
                    <a:pt x="9" y="64"/>
                  </a:cubicBezTo>
                  <a:cubicBezTo>
                    <a:pt x="9" y="65"/>
                    <a:pt x="7" y="65"/>
                    <a:pt x="6" y="65"/>
                  </a:cubicBezTo>
                  <a:cubicBezTo>
                    <a:pt x="6" y="65"/>
                    <a:pt x="6" y="65"/>
                    <a:pt x="6" y="65"/>
                  </a:cubicBezTo>
                  <a:cubicBezTo>
                    <a:pt x="3" y="65"/>
                    <a:pt x="2" y="63"/>
                    <a:pt x="1" y="60"/>
                  </a:cubicBezTo>
                  <a:cubicBezTo>
                    <a:pt x="1" y="59"/>
                    <a:pt x="1" y="59"/>
                    <a:pt x="1" y="59"/>
                  </a:cubicBezTo>
                  <a:cubicBezTo>
                    <a:pt x="1" y="59"/>
                    <a:pt x="0" y="45"/>
                    <a:pt x="0" y="38"/>
                  </a:cubicBezTo>
                  <a:cubicBezTo>
                    <a:pt x="2" y="14"/>
                    <a:pt x="7" y="7"/>
                    <a:pt x="9" y="6"/>
                  </a:cubicBezTo>
                  <a:cubicBezTo>
                    <a:pt x="11" y="4"/>
                    <a:pt x="16" y="3"/>
                    <a:pt x="20" y="1"/>
                  </a:cubicBezTo>
                  <a:cubicBezTo>
                    <a:pt x="21" y="1"/>
                    <a:pt x="22" y="1"/>
                    <a:pt x="23" y="0"/>
                  </a:cubicBezTo>
                  <a:cubicBezTo>
                    <a:pt x="23" y="4"/>
                    <a:pt x="24" y="11"/>
                    <a:pt x="28" y="19"/>
                  </a:cubicBezTo>
                  <a:cubicBezTo>
                    <a:pt x="30" y="22"/>
                    <a:pt x="30" y="22"/>
                    <a:pt x="30" y="22"/>
                  </a:cubicBezTo>
                  <a:cubicBezTo>
                    <a:pt x="30" y="18"/>
                    <a:pt x="30" y="18"/>
                    <a:pt x="30" y="18"/>
                  </a:cubicBezTo>
                  <a:cubicBezTo>
                    <a:pt x="31" y="13"/>
                    <a:pt x="32" y="7"/>
                    <a:pt x="32" y="7"/>
                  </a:cubicBezTo>
                  <a:cubicBezTo>
                    <a:pt x="32" y="6"/>
                    <a:pt x="32" y="6"/>
                    <a:pt x="32" y="6"/>
                  </a:cubicBezTo>
                  <a:cubicBezTo>
                    <a:pt x="30" y="3"/>
                    <a:pt x="30" y="3"/>
                    <a:pt x="30" y="3"/>
                  </a:cubicBezTo>
                  <a:cubicBezTo>
                    <a:pt x="32" y="2"/>
                    <a:pt x="32" y="2"/>
                    <a:pt x="32" y="2"/>
                  </a:cubicBezTo>
                  <a:cubicBezTo>
                    <a:pt x="33" y="2"/>
                    <a:pt x="33" y="2"/>
                    <a:pt x="33" y="2"/>
                  </a:cubicBezTo>
                  <a:cubicBezTo>
                    <a:pt x="35" y="3"/>
                    <a:pt x="35" y="3"/>
                    <a:pt x="35" y="3"/>
                  </a:cubicBezTo>
                  <a:cubicBezTo>
                    <a:pt x="33" y="6"/>
                    <a:pt x="33" y="6"/>
                    <a:pt x="33" y="6"/>
                  </a:cubicBezTo>
                  <a:cubicBezTo>
                    <a:pt x="34" y="7"/>
                    <a:pt x="34" y="7"/>
                    <a:pt x="34" y="7"/>
                  </a:cubicBezTo>
                  <a:cubicBezTo>
                    <a:pt x="34" y="8"/>
                    <a:pt x="35" y="13"/>
                    <a:pt x="35" y="18"/>
                  </a:cubicBezTo>
                  <a:cubicBezTo>
                    <a:pt x="36" y="22"/>
                    <a:pt x="36" y="22"/>
                    <a:pt x="36" y="22"/>
                  </a:cubicBezTo>
                  <a:cubicBezTo>
                    <a:pt x="37" y="19"/>
                    <a:pt x="37" y="19"/>
                    <a:pt x="37" y="19"/>
                  </a:cubicBezTo>
                  <a:cubicBezTo>
                    <a:pt x="41" y="11"/>
                    <a:pt x="42" y="4"/>
                    <a:pt x="43" y="0"/>
                  </a:cubicBezTo>
                  <a:cubicBezTo>
                    <a:pt x="44" y="1"/>
                    <a:pt x="44" y="1"/>
                    <a:pt x="45" y="1"/>
                  </a:cubicBezTo>
                  <a:cubicBezTo>
                    <a:pt x="49" y="3"/>
                    <a:pt x="54" y="4"/>
                    <a:pt x="57" y="6"/>
                  </a:cubicBezTo>
                  <a:cubicBezTo>
                    <a:pt x="58" y="7"/>
                    <a:pt x="63" y="13"/>
                    <a:pt x="65" y="38"/>
                  </a:cubicBezTo>
                  <a:cubicBezTo>
                    <a:pt x="66" y="45"/>
                    <a:pt x="64" y="59"/>
                    <a:pt x="64" y="59"/>
                  </a:cubicBezTo>
                  <a:cubicBezTo>
                    <a:pt x="64" y="60"/>
                    <a:pt x="64" y="60"/>
                    <a:pt x="64" y="60"/>
                  </a:cubicBezTo>
                  <a:cubicBezTo>
                    <a:pt x="63" y="63"/>
                    <a:pt x="63" y="65"/>
                    <a:pt x="60" y="65"/>
                  </a:cubicBezTo>
                  <a:cubicBezTo>
                    <a:pt x="60" y="65"/>
                    <a:pt x="60" y="65"/>
                    <a:pt x="60" y="65"/>
                  </a:cubicBezTo>
                  <a:cubicBezTo>
                    <a:pt x="55" y="65"/>
                    <a:pt x="55" y="61"/>
                    <a:pt x="55" y="60"/>
                  </a:cubicBezTo>
                  <a:cubicBezTo>
                    <a:pt x="55" y="60"/>
                    <a:pt x="56" y="48"/>
                    <a:pt x="56" y="38"/>
                  </a:cubicBezTo>
                  <a:cubicBezTo>
                    <a:pt x="55" y="34"/>
                    <a:pt x="54" y="20"/>
                    <a:pt x="52" y="18"/>
                  </a:cubicBezTo>
                  <a:cubicBezTo>
                    <a:pt x="52" y="18"/>
                    <a:pt x="52" y="18"/>
                    <a:pt x="52" y="18"/>
                  </a:cubicBezTo>
                  <a:cubicBezTo>
                    <a:pt x="50" y="17"/>
                    <a:pt x="50" y="17"/>
                    <a:pt x="50" y="17"/>
                  </a:cubicBezTo>
                  <a:cubicBezTo>
                    <a:pt x="50" y="56"/>
                    <a:pt x="50" y="56"/>
                    <a:pt x="50" y="56"/>
                  </a:cubicBezTo>
                  <a:cubicBezTo>
                    <a:pt x="50" y="57"/>
                    <a:pt x="50" y="59"/>
                    <a:pt x="50" y="60"/>
                  </a:cubicBezTo>
                  <a:cubicBezTo>
                    <a:pt x="50" y="120"/>
                    <a:pt x="50" y="120"/>
                    <a:pt x="50" y="120"/>
                  </a:cubicBezTo>
                  <a:cubicBezTo>
                    <a:pt x="50" y="123"/>
                    <a:pt x="47" y="126"/>
                    <a:pt x="43" y="126"/>
                  </a:cubicBezTo>
                  <a:cubicBezTo>
                    <a:pt x="43" y="126"/>
                    <a:pt x="43" y="126"/>
                    <a:pt x="43" y="126"/>
                  </a:cubicBezTo>
                  <a:cubicBezTo>
                    <a:pt x="42" y="126"/>
                    <a:pt x="42" y="126"/>
                    <a:pt x="42" y="126"/>
                  </a:cubicBezTo>
                  <a:cubicBezTo>
                    <a:pt x="39" y="126"/>
                    <a:pt x="36" y="123"/>
                    <a:pt x="36" y="120"/>
                  </a:cubicBezTo>
                  <a:cubicBezTo>
                    <a:pt x="36" y="65"/>
                    <a:pt x="36" y="65"/>
                    <a:pt x="36" y="65"/>
                  </a:cubicBezTo>
                  <a:cubicBezTo>
                    <a:pt x="30" y="65"/>
                    <a:pt x="30" y="65"/>
                    <a:pt x="30" y="65"/>
                  </a:cubicBezTo>
                  <a:cubicBezTo>
                    <a:pt x="30" y="120"/>
                    <a:pt x="30" y="120"/>
                    <a:pt x="30" y="120"/>
                  </a:cubicBezTo>
                  <a:cubicBezTo>
                    <a:pt x="30" y="123"/>
                    <a:pt x="27" y="126"/>
                    <a:pt x="23" y="12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8" name="Freeform 38"/>
            <p:cNvSpPr>
              <a:spLocks/>
            </p:cNvSpPr>
            <p:nvPr/>
          </p:nvSpPr>
          <p:spPr bwMode="auto">
            <a:xfrm>
              <a:off x="4281488" y="2278063"/>
              <a:ext cx="46038" cy="50800"/>
            </a:xfrm>
            <a:custGeom>
              <a:avLst/>
              <a:gdLst/>
              <a:ahLst/>
              <a:cxnLst>
                <a:cxn ang="0">
                  <a:pos x="16" y="34"/>
                </a:cxn>
                <a:cxn ang="0">
                  <a:pos x="4" y="22"/>
                </a:cxn>
                <a:cxn ang="0">
                  <a:pos x="4" y="22"/>
                </a:cxn>
                <a:cxn ang="0">
                  <a:pos x="3" y="21"/>
                </a:cxn>
                <a:cxn ang="0">
                  <a:pos x="1" y="17"/>
                </a:cxn>
                <a:cxn ang="0">
                  <a:pos x="2" y="15"/>
                </a:cxn>
                <a:cxn ang="0">
                  <a:pos x="3" y="15"/>
                </a:cxn>
                <a:cxn ang="0">
                  <a:pos x="3" y="14"/>
                </a:cxn>
                <a:cxn ang="0">
                  <a:pos x="16" y="0"/>
                </a:cxn>
                <a:cxn ang="0">
                  <a:pos x="29" y="14"/>
                </a:cxn>
                <a:cxn ang="0">
                  <a:pos x="29" y="15"/>
                </a:cxn>
                <a:cxn ang="0">
                  <a:pos x="30" y="15"/>
                </a:cxn>
                <a:cxn ang="0">
                  <a:pos x="31" y="17"/>
                </a:cxn>
                <a:cxn ang="0">
                  <a:pos x="29" y="21"/>
                </a:cxn>
                <a:cxn ang="0">
                  <a:pos x="28" y="22"/>
                </a:cxn>
                <a:cxn ang="0">
                  <a:pos x="28" y="22"/>
                </a:cxn>
                <a:cxn ang="0">
                  <a:pos x="16" y="34"/>
                </a:cxn>
              </a:cxnLst>
              <a:rect l="0" t="0" r="r" b="b"/>
              <a:pathLst>
                <a:path w="31" h="34">
                  <a:moveTo>
                    <a:pt x="16" y="34"/>
                  </a:moveTo>
                  <a:cubicBezTo>
                    <a:pt x="8" y="34"/>
                    <a:pt x="5" y="25"/>
                    <a:pt x="4" y="22"/>
                  </a:cubicBezTo>
                  <a:cubicBezTo>
                    <a:pt x="4" y="22"/>
                    <a:pt x="4" y="22"/>
                    <a:pt x="4" y="22"/>
                  </a:cubicBezTo>
                  <a:cubicBezTo>
                    <a:pt x="3" y="21"/>
                    <a:pt x="3" y="21"/>
                    <a:pt x="3" y="21"/>
                  </a:cubicBezTo>
                  <a:cubicBezTo>
                    <a:pt x="1" y="21"/>
                    <a:pt x="0" y="18"/>
                    <a:pt x="1" y="17"/>
                  </a:cubicBezTo>
                  <a:cubicBezTo>
                    <a:pt x="1" y="16"/>
                    <a:pt x="1" y="15"/>
                    <a:pt x="2" y="15"/>
                  </a:cubicBezTo>
                  <a:cubicBezTo>
                    <a:pt x="3" y="15"/>
                    <a:pt x="3" y="15"/>
                    <a:pt x="3" y="15"/>
                  </a:cubicBezTo>
                  <a:cubicBezTo>
                    <a:pt x="3" y="14"/>
                    <a:pt x="3" y="14"/>
                    <a:pt x="3" y="14"/>
                  </a:cubicBezTo>
                  <a:cubicBezTo>
                    <a:pt x="3" y="6"/>
                    <a:pt x="9" y="0"/>
                    <a:pt x="16" y="0"/>
                  </a:cubicBezTo>
                  <a:cubicBezTo>
                    <a:pt x="23" y="0"/>
                    <a:pt x="28" y="6"/>
                    <a:pt x="29" y="14"/>
                  </a:cubicBezTo>
                  <a:cubicBezTo>
                    <a:pt x="29" y="15"/>
                    <a:pt x="29" y="15"/>
                    <a:pt x="29" y="15"/>
                  </a:cubicBezTo>
                  <a:cubicBezTo>
                    <a:pt x="30" y="15"/>
                    <a:pt x="30" y="15"/>
                    <a:pt x="30" y="15"/>
                  </a:cubicBezTo>
                  <a:cubicBezTo>
                    <a:pt x="30" y="15"/>
                    <a:pt x="31" y="16"/>
                    <a:pt x="31" y="17"/>
                  </a:cubicBezTo>
                  <a:cubicBezTo>
                    <a:pt x="31" y="18"/>
                    <a:pt x="30" y="21"/>
                    <a:pt x="29" y="21"/>
                  </a:cubicBezTo>
                  <a:cubicBezTo>
                    <a:pt x="28" y="22"/>
                    <a:pt x="28" y="22"/>
                    <a:pt x="28" y="22"/>
                  </a:cubicBezTo>
                  <a:cubicBezTo>
                    <a:pt x="28" y="22"/>
                    <a:pt x="28" y="22"/>
                    <a:pt x="28" y="22"/>
                  </a:cubicBezTo>
                  <a:cubicBezTo>
                    <a:pt x="27" y="25"/>
                    <a:pt x="24" y="34"/>
                    <a:pt x="16" y="3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9" name="Freeform 39"/>
            <p:cNvSpPr>
              <a:spLocks/>
            </p:cNvSpPr>
            <p:nvPr/>
          </p:nvSpPr>
          <p:spPr bwMode="auto">
            <a:xfrm>
              <a:off x="4338638" y="2452688"/>
              <a:ext cx="23813" cy="11113"/>
            </a:xfrm>
            <a:custGeom>
              <a:avLst/>
              <a:gdLst/>
              <a:ahLst/>
              <a:cxnLst>
                <a:cxn ang="0">
                  <a:pos x="8" y="5"/>
                </a:cxn>
                <a:cxn ang="0">
                  <a:pos x="7" y="4"/>
                </a:cxn>
                <a:cxn ang="0">
                  <a:pos x="0" y="3"/>
                </a:cxn>
                <a:cxn ang="0">
                  <a:pos x="0" y="1"/>
                </a:cxn>
                <a:cxn ang="0">
                  <a:pos x="9" y="2"/>
                </a:cxn>
                <a:cxn ang="0">
                  <a:pos x="10" y="2"/>
                </a:cxn>
                <a:cxn ang="0">
                  <a:pos x="10" y="0"/>
                </a:cxn>
                <a:cxn ang="0">
                  <a:pos x="16" y="4"/>
                </a:cxn>
                <a:cxn ang="0">
                  <a:pos x="8" y="7"/>
                </a:cxn>
                <a:cxn ang="0">
                  <a:pos x="8" y="5"/>
                </a:cxn>
              </a:cxnLst>
              <a:rect l="0" t="0" r="r" b="b"/>
              <a:pathLst>
                <a:path w="16" h="7">
                  <a:moveTo>
                    <a:pt x="8" y="5"/>
                  </a:moveTo>
                  <a:cubicBezTo>
                    <a:pt x="7" y="4"/>
                    <a:pt x="7" y="4"/>
                    <a:pt x="7" y="4"/>
                  </a:cubicBezTo>
                  <a:cubicBezTo>
                    <a:pt x="5" y="4"/>
                    <a:pt x="2" y="4"/>
                    <a:pt x="0" y="3"/>
                  </a:cubicBezTo>
                  <a:cubicBezTo>
                    <a:pt x="0" y="1"/>
                    <a:pt x="0" y="1"/>
                    <a:pt x="0" y="1"/>
                  </a:cubicBezTo>
                  <a:cubicBezTo>
                    <a:pt x="3" y="1"/>
                    <a:pt x="6" y="1"/>
                    <a:pt x="9" y="2"/>
                  </a:cubicBezTo>
                  <a:cubicBezTo>
                    <a:pt x="10" y="2"/>
                    <a:pt x="10" y="2"/>
                    <a:pt x="10" y="2"/>
                  </a:cubicBezTo>
                  <a:cubicBezTo>
                    <a:pt x="10" y="0"/>
                    <a:pt x="10" y="0"/>
                    <a:pt x="10" y="0"/>
                  </a:cubicBezTo>
                  <a:cubicBezTo>
                    <a:pt x="16" y="4"/>
                    <a:pt x="16" y="4"/>
                    <a:pt x="16" y="4"/>
                  </a:cubicBezTo>
                  <a:cubicBezTo>
                    <a:pt x="8" y="7"/>
                    <a:pt x="8" y="7"/>
                    <a:pt x="8" y="7"/>
                  </a:cubicBezTo>
                  <a:lnTo>
                    <a:pt x="8" y="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0" name="Freeform 40"/>
            <p:cNvSpPr>
              <a:spLocks/>
            </p:cNvSpPr>
            <p:nvPr/>
          </p:nvSpPr>
          <p:spPr bwMode="auto">
            <a:xfrm>
              <a:off x="4216400" y="2525713"/>
              <a:ext cx="142875" cy="28575"/>
            </a:xfrm>
            <a:custGeom>
              <a:avLst/>
              <a:gdLst/>
              <a:ahLst/>
              <a:cxnLst>
                <a:cxn ang="0">
                  <a:pos x="59" y="19"/>
                </a:cxn>
                <a:cxn ang="0">
                  <a:pos x="22" y="16"/>
                </a:cxn>
                <a:cxn ang="0">
                  <a:pos x="14" y="14"/>
                </a:cxn>
                <a:cxn ang="0">
                  <a:pos x="14" y="14"/>
                </a:cxn>
                <a:cxn ang="0">
                  <a:pos x="9" y="18"/>
                </a:cxn>
                <a:cxn ang="0">
                  <a:pos x="0" y="3"/>
                </a:cxn>
                <a:cxn ang="0">
                  <a:pos x="27" y="0"/>
                </a:cxn>
                <a:cxn ang="0">
                  <a:pos x="23" y="5"/>
                </a:cxn>
                <a:cxn ang="0">
                  <a:pos x="24" y="5"/>
                </a:cxn>
                <a:cxn ang="0">
                  <a:pos x="28" y="6"/>
                </a:cxn>
                <a:cxn ang="0">
                  <a:pos x="59" y="9"/>
                </a:cxn>
                <a:cxn ang="0">
                  <a:pos x="91" y="6"/>
                </a:cxn>
                <a:cxn ang="0">
                  <a:pos x="88" y="14"/>
                </a:cxn>
                <a:cxn ang="0">
                  <a:pos x="95" y="16"/>
                </a:cxn>
                <a:cxn ang="0">
                  <a:pos x="91" y="16"/>
                </a:cxn>
                <a:cxn ang="0">
                  <a:pos x="59" y="19"/>
                </a:cxn>
              </a:cxnLst>
              <a:rect l="0" t="0" r="r" b="b"/>
              <a:pathLst>
                <a:path w="95" h="19">
                  <a:moveTo>
                    <a:pt x="59" y="19"/>
                  </a:moveTo>
                  <a:cubicBezTo>
                    <a:pt x="46" y="19"/>
                    <a:pt x="34" y="18"/>
                    <a:pt x="22" y="16"/>
                  </a:cubicBezTo>
                  <a:cubicBezTo>
                    <a:pt x="20" y="15"/>
                    <a:pt x="17" y="15"/>
                    <a:pt x="14" y="14"/>
                  </a:cubicBezTo>
                  <a:cubicBezTo>
                    <a:pt x="14" y="14"/>
                    <a:pt x="14" y="14"/>
                    <a:pt x="14" y="14"/>
                  </a:cubicBezTo>
                  <a:cubicBezTo>
                    <a:pt x="9" y="18"/>
                    <a:pt x="9" y="18"/>
                    <a:pt x="9" y="18"/>
                  </a:cubicBezTo>
                  <a:cubicBezTo>
                    <a:pt x="0" y="3"/>
                    <a:pt x="0" y="3"/>
                    <a:pt x="0" y="3"/>
                  </a:cubicBezTo>
                  <a:cubicBezTo>
                    <a:pt x="27" y="0"/>
                    <a:pt x="27" y="0"/>
                    <a:pt x="27" y="0"/>
                  </a:cubicBezTo>
                  <a:cubicBezTo>
                    <a:pt x="23" y="5"/>
                    <a:pt x="23" y="5"/>
                    <a:pt x="23" y="5"/>
                  </a:cubicBezTo>
                  <a:cubicBezTo>
                    <a:pt x="24" y="5"/>
                    <a:pt x="24" y="5"/>
                    <a:pt x="24" y="5"/>
                  </a:cubicBezTo>
                  <a:cubicBezTo>
                    <a:pt x="26" y="5"/>
                    <a:pt x="27" y="6"/>
                    <a:pt x="28" y="6"/>
                  </a:cubicBezTo>
                  <a:cubicBezTo>
                    <a:pt x="38" y="8"/>
                    <a:pt x="48" y="9"/>
                    <a:pt x="59" y="9"/>
                  </a:cubicBezTo>
                  <a:cubicBezTo>
                    <a:pt x="70" y="9"/>
                    <a:pt x="80" y="8"/>
                    <a:pt x="91" y="6"/>
                  </a:cubicBezTo>
                  <a:cubicBezTo>
                    <a:pt x="88" y="14"/>
                    <a:pt x="88" y="14"/>
                    <a:pt x="88" y="14"/>
                  </a:cubicBezTo>
                  <a:cubicBezTo>
                    <a:pt x="95" y="16"/>
                    <a:pt x="95" y="16"/>
                    <a:pt x="95" y="16"/>
                  </a:cubicBezTo>
                  <a:cubicBezTo>
                    <a:pt x="94" y="16"/>
                    <a:pt x="92" y="16"/>
                    <a:pt x="91" y="16"/>
                  </a:cubicBezTo>
                  <a:cubicBezTo>
                    <a:pt x="81" y="18"/>
                    <a:pt x="70" y="19"/>
                    <a:pt x="59"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1" name="Freeform 41"/>
            <p:cNvSpPr>
              <a:spLocks/>
            </p:cNvSpPr>
            <p:nvPr/>
          </p:nvSpPr>
          <p:spPr bwMode="auto">
            <a:xfrm>
              <a:off x="4175125" y="2474913"/>
              <a:ext cx="38100" cy="61913"/>
            </a:xfrm>
            <a:custGeom>
              <a:avLst/>
              <a:gdLst/>
              <a:ahLst/>
              <a:cxnLst>
                <a:cxn ang="0">
                  <a:pos x="20" y="41"/>
                </a:cxn>
                <a:cxn ang="0">
                  <a:pos x="7" y="33"/>
                </a:cxn>
                <a:cxn ang="0">
                  <a:pos x="2" y="27"/>
                </a:cxn>
                <a:cxn ang="0">
                  <a:pos x="0" y="19"/>
                </a:cxn>
                <a:cxn ang="0">
                  <a:pos x="2" y="10"/>
                </a:cxn>
                <a:cxn ang="0">
                  <a:pos x="10" y="3"/>
                </a:cxn>
                <a:cxn ang="0">
                  <a:pos x="13" y="0"/>
                </a:cxn>
                <a:cxn ang="0">
                  <a:pos x="16" y="7"/>
                </a:cxn>
                <a:cxn ang="0">
                  <a:pos x="15" y="8"/>
                </a:cxn>
                <a:cxn ang="0">
                  <a:pos x="12" y="12"/>
                </a:cxn>
                <a:cxn ang="0">
                  <a:pos x="12" y="15"/>
                </a:cxn>
                <a:cxn ang="0">
                  <a:pos x="13" y="19"/>
                </a:cxn>
                <a:cxn ang="0">
                  <a:pos x="17" y="24"/>
                </a:cxn>
                <a:cxn ang="0">
                  <a:pos x="25" y="30"/>
                </a:cxn>
                <a:cxn ang="0">
                  <a:pos x="17" y="31"/>
                </a:cxn>
                <a:cxn ang="0">
                  <a:pos x="20" y="41"/>
                </a:cxn>
              </a:cxnLst>
              <a:rect l="0" t="0" r="r" b="b"/>
              <a:pathLst>
                <a:path w="25" h="41">
                  <a:moveTo>
                    <a:pt x="20" y="41"/>
                  </a:moveTo>
                  <a:cubicBezTo>
                    <a:pt x="15" y="39"/>
                    <a:pt x="10" y="36"/>
                    <a:pt x="7" y="33"/>
                  </a:cubicBezTo>
                  <a:cubicBezTo>
                    <a:pt x="5" y="31"/>
                    <a:pt x="3" y="29"/>
                    <a:pt x="2" y="27"/>
                  </a:cubicBezTo>
                  <a:cubicBezTo>
                    <a:pt x="0" y="25"/>
                    <a:pt x="0" y="22"/>
                    <a:pt x="0" y="19"/>
                  </a:cubicBezTo>
                  <a:cubicBezTo>
                    <a:pt x="0" y="16"/>
                    <a:pt x="1" y="13"/>
                    <a:pt x="2" y="10"/>
                  </a:cubicBezTo>
                  <a:cubicBezTo>
                    <a:pt x="4" y="7"/>
                    <a:pt x="7" y="5"/>
                    <a:pt x="10" y="3"/>
                  </a:cubicBezTo>
                  <a:cubicBezTo>
                    <a:pt x="11" y="2"/>
                    <a:pt x="12" y="1"/>
                    <a:pt x="13" y="0"/>
                  </a:cubicBezTo>
                  <a:cubicBezTo>
                    <a:pt x="13" y="3"/>
                    <a:pt x="14" y="5"/>
                    <a:pt x="16" y="7"/>
                  </a:cubicBezTo>
                  <a:cubicBezTo>
                    <a:pt x="16" y="7"/>
                    <a:pt x="15" y="8"/>
                    <a:pt x="15" y="8"/>
                  </a:cubicBezTo>
                  <a:cubicBezTo>
                    <a:pt x="14" y="9"/>
                    <a:pt x="13" y="10"/>
                    <a:pt x="12" y="12"/>
                  </a:cubicBezTo>
                  <a:cubicBezTo>
                    <a:pt x="12" y="13"/>
                    <a:pt x="12" y="14"/>
                    <a:pt x="12" y="15"/>
                  </a:cubicBezTo>
                  <a:cubicBezTo>
                    <a:pt x="12" y="17"/>
                    <a:pt x="12" y="18"/>
                    <a:pt x="13" y="19"/>
                  </a:cubicBezTo>
                  <a:cubicBezTo>
                    <a:pt x="14" y="21"/>
                    <a:pt x="15" y="23"/>
                    <a:pt x="17" y="24"/>
                  </a:cubicBezTo>
                  <a:cubicBezTo>
                    <a:pt x="19" y="26"/>
                    <a:pt x="22" y="28"/>
                    <a:pt x="25" y="30"/>
                  </a:cubicBezTo>
                  <a:cubicBezTo>
                    <a:pt x="17" y="31"/>
                    <a:pt x="17" y="31"/>
                    <a:pt x="17" y="31"/>
                  </a:cubicBezTo>
                  <a:lnTo>
                    <a:pt x="20" y="4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2" name="Freeform 42"/>
            <p:cNvSpPr>
              <a:spLocks/>
            </p:cNvSpPr>
            <p:nvPr/>
          </p:nvSpPr>
          <p:spPr bwMode="auto">
            <a:xfrm>
              <a:off x="4365625" y="2474913"/>
              <a:ext cx="69850" cy="68263"/>
            </a:xfrm>
            <a:custGeom>
              <a:avLst/>
              <a:gdLst/>
              <a:ahLst/>
              <a:cxnLst>
                <a:cxn ang="0">
                  <a:pos x="0" y="43"/>
                </a:cxn>
                <a:cxn ang="0">
                  <a:pos x="4" y="29"/>
                </a:cxn>
                <a:cxn ang="0">
                  <a:pos x="12" y="34"/>
                </a:cxn>
                <a:cxn ang="0">
                  <a:pos x="13" y="34"/>
                </a:cxn>
                <a:cxn ang="0">
                  <a:pos x="20" y="30"/>
                </a:cxn>
                <a:cxn ang="0">
                  <a:pos x="30" y="23"/>
                </a:cxn>
                <a:cxn ang="0">
                  <a:pos x="33" y="19"/>
                </a:cxn>
                <a:cxn ang="0">
                  <a:pos x="34" y="15"/>
                </a:cxn>
                <a:cxn ang="0">
                  <a:pos x="33" y="11"/>
                </a:cxn>
                <a:cxn ang="0">
                  <a:pos x="29" y="7"/>
                </a:cxn>
                <a:cxn ang="0">
                  <a:pos x="32" y="0"/>
                </a:cxn>
                <a:cxn ang="0">
                  <a:pos x="38" y="5"/>
                </a:cxn>
                <a:cxn ang="0">
                  <a:pos x="44" y="11"/>
                </a:cxn>
                <a:cxn ang="0">
                  <a:pos x="46" y="19"/>
                </a:cxn>
                <a:cxn ang="0">
                  <a:pos x="43" y="28"/>
                </a:cxn>
                <a:cxn ang="0">
                  <a:pos x="36" y="35"/>
                </a:cxn>
                <a:cxn ang="0">
                  <a:pos x="27" y="41"/>
                </a:cxn>
                <a:cxn ang="0">
                  <a:pos x="25" y="41"/>
                </a:cxn>
                <a:cxn ang="0">
                  <a:pos x="31" y="45"/>
                </a:cxn>
                <a:cxn ang="0">
                  <a:pos x="0" y="43"/>
                </a:cxn>
              </a:cxnLst>
              <a:rect l="0" t="0" r="r" b="b"/>
              <a:pathLst>
                <a:path w="46" h="45">
                  <a:moveTo>
                    <a:pt x="0" y="43"/>
                  </a:moveTo>
                  <a:cubicBezTo>
                    <a:pt x="4" y="29"/>
                    <a:pt x="4" y="29"/>
                    <a:pt x="4" y="29"/>
                  </a:cubicBezTo>
                  <a:cubicBezTo>
                    <a:pt x="12" y="34"/>
                    <a:pt x="12" y="34"/>
                    <a:pt x="12" y="34"/>
                  </a:cubicBezTo>
                  <a:cubicBezTo>
                    <a:pt x="13" y="34"/>
                    <a:pt x="13" y="34"/>
                    <a:pt x="13" y="34"/>
                  </a:cubicBezTo>
                  <a:cubicBezTo>
                    <a:pt x="16" y="32"/>
                    <a:pt x="18" y="31"/>
                    <a:pt x="20" y="30"/>
                  </a:cubicBezTo>
                  <a:cubicBezTo>
                    <a:pt x="25" y="28"/>
                    <a:pt x="28" y="25"/>
                    <a:pt x="30" y="23"/>
                  </a:cubicBezTo>
                  <a:cubicBezTo>
                    <a:pt x="31" y="21"/>
                    <a:pt x="32" y="20"/>
                    <a:pt x="33" y="19"/>
                  </a:cubicBezTo>
                  <a:cubicBezTo>
                    <a:pt x="33" y="18"/>
                    <a:pt x="34" y="16"/>
                    <a:pt x="34" y="15"/>
                  </a:cubicBezTo>
                  <a:cubicBezTo>
                    <a:pt x="34" y="14"/>
                    <a:pt x="33" y="13"/>
                    <a:pt x="33" y="11"/>
                  </a:cubicBezTo>
                  <a:cubicBezTo>
                    <a:pt x="32" y="10"/>
                    <a:pt x="31" y="8"/>
                    <a:pt x="29" y="7"/>
                  </a:cubicBezTo>
                  <a:cubicBezTo>
                    <a:pt x="31" y="5"/>
                    <a:pt x="32" y="3"/>
                    <a:pt x="32" y="0"/>
                  </a:cubicBezTo>
                  <a:cubicBezTo>
                    <a:pt x="35" y="2"/>
                    <a:pt x="37" y="3"/>
                    <a:pt x="38" y="5"/>
                  </a:cubicBezTo>
                  <a:cubicBezTo>
                    <a:pt x="41" y="7"/>
                    <a:pt x="42" y="9"/>
                    <a:pt x="44" y="11"/>
                  </a:cubicBezTo>
                  <a:cubicBezTo>
                    <a:pt x="45" y="13"/>
                    <a:pt x="46" y="16"/>
                    <a:pt x="46" y="19"/>
                  </a:cubicBezTo>
                  <a:cubicBezTo>
                    <a:pt x="46" y="22"/>
                    <a:pt x="45" y="25"/>
                    <a:pt x="43" y="28"/>
                  </a:cubicBezTo>
                  <a:cubicBezTo>
                    <a:pt x="41" y="31"/>
                    <a:pt x="39" y="33"/>
                    <a:pt x="36" y="35"/>
                  </a:cubicBezTo>
                  <a:cubicBezTo>
                    <a:pt x="33" y="37"/>
                    <a:pt x="30" y="39"/>
                    <a:pt x="27" y="41"/>
                  </a:cubicBezTo>
                  <a:cubicBezTo>
                    <a:pt x="25" y="41"/>
                    <a:pt x="25" y="41"/>
                    <a:pt x="25" y="41"/>
                  </a:cubicBezTo>
                  <a:cubicBezTo>
                    <a:pt x="31" y="45"/>
                    <a:pt x="31" y="45"/>
                    <a:pt x="31" y="45"/>
                  </a:cubicBezTo>
                  <a:lnTo>
                    <a:pt x="0" y="4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3" name="Freeform 43"/>
            <p:cNvSpPr>
              <a:spLocks/>
            </p:cNvSpPr>
            <p:nvPr/>
          </p:nvSpPr>
          <p:spPr bwMode="auto">
            <a:xfrm>
              <a:off x="4246563" y="2452688"/>
              <a:ext cx="25400" cy="12700"/>
            </a:xfrm>
            <a:custGeom>
              <a:avLst/>
              <a:gdLst/>
              <a:ahLst/>
              <a:cxnLst>
                <a:cxn ang="0">
                  <a:pos x="8" y="5"/>
                </a:cxn>
                <a:cxn ang="0">
                  <a:pos x="7" y="5"/>
                </a:cxn>
                <a:cxn ang="0">
                  <a:pos x="4" y="5"/>
                </a:cxn>
                <a:cxn ang="0">
                  <a:pos x="0" y="6"/>
                </a:cxn>
                <a:cxn ang="0">
                  <a:pos x="0" y="3"/>
                </a:cxn>
                <a:cxn ang="0">
                  <a:pos x="4" y="2"/>
                </a:cxn>
                <a:cxn ang="0">
                  <a:pos x="5" y="2"/>
                </a:cxn>
                <a:cxn ang="0">
                  <a:pos x="3" y="0"/>
                </a:cxn>
                <a:cxn ang="0">
                  <a:pos x="17" y="2"/>
                </a:cxn>
                <a:cxn ang="0">
                  <a:pos x="11" y="8"/>
                </a:cxn>
                <a:cxn ang="0">
                  <a:pos x="8" y="5"/>
                </a:cxn>
              </a:cxnLst>
              <a:rect l="0" t="0" r="r" b="b"/>
              <a:pathLst>
                <a:path w="17" h="8">
                  <a:moveTo>
                    <a:pt x="8" y="5"/>
                  </a:moveTo>
                  <a:cubicBezTo>
                    <a:pt x="7" y="5"/>
                    <a:pt x="7" y="5"/>
                    <a:pt x="7" y="5"/>
                  </a:cubicBezTo>
                  <a:cubicBezTo>
                    <a:pt x="6" y="5"/>
                    <a:pt x="5" y="5"/>
                    <a:pt x="4" y="5"/>
                  </a:cubicBezTo>
                  <a:cubicBezTo>
                    <a:pt x="2" y="6"/>
                    <a:pt x="1" y="6"/>
                    <a:pt x="0" y="6"/>
                  </a:cubicBezTo>
                  <a:cubicBezTo>
                    <a:pt x="0" y="3"/>
                    <a:pt x="0" y="3"/>
                    <a:pt x="0" y="3"/>
                  </a:cubicBezTo>
                  <a:cubicBezTo>
                    <a:pt x="1" y="3"/>
                    <a:pt x="2" y="2"/>
                    <a:pt x="4" y="2"/>
                  </a:cubicBezTo>
                  <a:cubicBezTo>
                    <a:pt x="5" y="2"/>
                    <a:pt x="5" y="2"/>
                    <a:pt x="5" y="2"/>
                  </a:cubicBezTo>
                  <a:cubicBezTo>
                    <a:pt x="3" y="0"/>
                    <a:pt x="3" y="0"/>
                    <a:pt x="3" y="0"/>
                  </a:cubicBezTo>
                  <a:cubicBezTo>
                    <a:pt x="17" y="2"/>
                    <a:pt x="17" y="2"/>
                    <a:pt x="17" y="2"/>
                  </a:cubicBezTo>
                  <a:cubicBezTo>
                    <a:pt x="11" y="8"/>
                    <a:pt x="11" y="8"/>
                    <a:pt x="11" y="8"/>
                  </a:cubicBezTo>
                  <a:lnTo>
                    <a:pt x="8" y="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164" name="Picture 163">
            <a:hlinkClick r:id="rId2"/>
            <a:extLst>
              <a:ext uri="{FF2B5EF4-FFF2-40B4-BE49-F238E27FC236}">
                <a16:creationId xmlns:a16="http://schemas.microsoft.com/office/drawing/2014/main" id="{83193CA1-CBAD-4EEC-A143-F8D93895149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703471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additive="base">
                                        <p:cTn id="11" dur="500" fill="hold"/>
                                        <p:tgtEl>
                                          <p:spTgt spid="38"/>
                                        </p:tgtEl>
                                        <p:attrNameLst>
                                          <p:attrName>ppt_x</p:attrName>
                                        </p:attrNameLst>
                                      </p:cBhvr>
                                      <p:tavLst>
                                        <p:tav tm="0">
                                          <p:val>
                                            <p:strVal val="1+#ppt_w/2"/>
                                          </p:val>
                                        </p:tav>
                                        <p:tav tm="100000">
                                          <p:val>
                                            <p:strVal val="#ppt_x"/>
                                          </p:val>
                                        </p:tav>
                                      </p:tavLst>
                                    </p:anim>
                                    <p:anim calcmode="lin" valueType="num">
                                      <p:cBhvr additive="base">
                                        <p:cTn id="12" dur="500" fill="hold"/>
                                        <p:tgtEl>
                                          <p:spTgt spid="38"/>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 presetClass="entr" presetSubtype="2" fill="hold" nodeType="afterEffect">
                                  <p:stCondLst>
                                    <p:cond delay="0"/>
                                  </p:stCondLst>
                                  <p:childTnLst>
                                    <p:set>
                                      <p:cBhvr>
                                        <p:cTn id="15" dur="1" fill="hold">
                                          <p:stCondLst>
                                            <p:cond delay="0"/>
                                          </p:stCondLst>
                                        </p:cTn>
                                        <p:tgtEl>
                                          <p:spTgt spid="39"/>
                                        </p:tgtEl>
                                        <p:attrNameLst>
                                          <p:attrName>style.visibility</p:attrName>
                                        </p:attrNameLst>
                                      </p:cBhvr>
                                      <p:to>
                                        <p:strVal val="visible"/>
                                      </p:to>
                                    </p:set>
                                    <p:anim calcmode="lin" valueType="num">
                                      <p:cBhvr additive="base">
                                        <p:cTn id="16" dur="500" fill="hold"/>
                                        <p:tgtEl>
                                          <p:spTgt spid="39"/>
                                        </p:tgtEl>
                                        <p:attrNameLst>
                                          <p:attrName>ppt_x</p:attrName>
                                        </p:attrNameLst>
                                      </p:cBhvr>
                                      <p:tavLst>
                                        <p:tav tm="0">
                                          <p:val>
                                            <p:strVal val="1+#ppt_w/2"/>
                                          </p:val>
                                        </p:tav>
                                        <p:tav tm="100000">
                                          <p:val>
                                            <p:strVal val="#ppt_x"/>
                                          </p:val>
                                        </p:tav>
                                      </p:tavLst>
                                    </p:anim>
                                    <p:anim calcmode="lin" valueType="num">
                                      <p:cBhvr additive="base">
                                        <p:cTn id="17" dur="500" fill="hold"/>
                                        <p:tgtEl>
                                          <p:spTgt spid="39"/>
                                        </p:tgtEl>
                                        <p:attrNameLst>
                                          <p:attrName>ppt_y</p:attrName>
                                        </p:attrNameLst>
                                      </p:cBhvr>
                                      <p:tavLst>
                                        <p:tav tm="0">
                                          <p:val>
                                            <p:strVal val="#ppt_y"/>
                                          </p:val>
                                        </p:tav>
                                        <p:tav tm="100000">
                                          <p:val>
                                            <p:strVal val="#ppt_y"/>
                                          </p:val>
                                        </p:tav>
                                      </p:tavLst>
                                    </p:anim>
                                  </p:childTnLst>
                                </p:cTn>
                              </p:par>
                              <p:par>
                                <p:cTn id="18" presetID="2" presetClass="entr" presetSubtype="2" fill="hold" grpId="0" nodeType="withEffect">
                                  <p:stCondLst>
                                    <p:cond delay="0"/>
                                  </p:stCondLst>
                                  <p:childTnLst>
                                    <p:set>
                                      <p:cBhvr>
                                        <p:cTn id="19" dur="1" fill="hold">
                                          <p:stCondLst>
                                            <p:cond delay="0"/>
                                          </p:stCondLst>
                                        </p:cTn>
                                        <p:tgtEl>
                                          <p:spTgt spid="53"/>
                                        </p:tgtEl>
                                        <p:attrNameLst>
                                          <p:attrName>style.visibility</p:attrName>
                                        </p:attrNameLst>
                                      </p:cBhvr>
                                      <p:to>
                                        <p:strVal val="visible"/>
                                      </p:to>
                                    </p:set>
                                    <p:anim calcmode="lin" valueType="num">
                                      <p:cBhvr additive="base">
                                        <p:cTn id="20" dur="500" fill="hold"/>
                                        <p:tgtEl>
                                          <p:spTgt spid="53"/>
                                        </p:tgtEl>
                                        <p:attrNameLst>
                                          <p:attrName>ppt_x</p:attrName>
                                        </p:attrNameLst>
                                      </p:cBhvr>
                                      <p:tavLst>
                                        <p:tav tm="0">
                                          <p:val>
                                            <p:strVal val="1+#ppt_w/2"/>
                                          </p:val>
                                        </p:tav>
                                        <p:tav tm="100000">
                                          <p:val>
                                            <p:strVal val="#ppt_x"/>
                                          </p:val>
                                        </p:tav>
                                      </p:tavLst>
                                    </p:anim>
                                    <p:anim calcmode="lin" valueType="num">
                                      <p:cBhvr additive="base">
                                        <p:cTn id="21" dur="500" fill="hold"/>
                                        <p:tgtEl>
                                          <p:spTgt spid="53"/>
                                        </p:tgtEl>
                                        <p:attrNameLst>
                                          <p:attrName>ppt_y</p:attrName>
                                        </p:attrNameLst>
                                      </p:cBhvr>
                                      <p:tavLst>
                                        <p:tav tm="0">
                                          <p:val>
                                            <p:strVal val="#ppt_y"/>
                                          </p:val>
                                        </p:tav>
                                        <p:tav tm="100000">
                                          <p:val>
                                            <p:strVal val="#ppt_y"/>
                                          </p:val>
                                        </p:tav>
                                      </p:tavLst>
                                    </p:anim>
                                  </p:childTnLst>
                                </p:cTn>
                              </p:par>
                            </p:childTnLst>
                          </p:cTn>
                        </p:par>
                        <p:par>
                          <p:cTn id="22" fill="hold">
                            <p:stCondLst>
                              <p:cond delay="1500"/>
                            </p:stCondLst>
                            <p:childTnLst>
                              <p:par>
                                <p:cTn id="23" presetID="53" presetClass="entr" presetSubtype="16" fill="hold" nodeType="afterEffect">
                                  <p:stCondLst>
                                    <p:cond delay="0"/>
                                  </p:stCondLst>
                                  <p:childTnLst>
                                    <p:set>
                                      <p:cBhvr>
                                        <p:cTn id="24" dur="1" fill="hold">
                                          <p:stCondLst>
                                            <p:cond delay="0"/>
                                          </p:stCondLst>
                                        </p:cTn>
                                        <p:tgtEl>
                                          <p:spTgt spid="115"/>
                                        </p:tgtEl>
                                        <p:attrNameLst>
                                          <p:attrName>style.visibility</p:attrName>
                                        </p:attrNameLst>
                                      </p:cBhvr>
                                      <p:to>
                                        <p:strVal val="visible"/>
                                      </p:to>
                                    </p:set>
                                    <p:anim calcmode="lin" valueType="num">
                                      <p:cBhvr>
                                        <p:cTn id="25" dur="500" fill="hold"/>
                                        <p:tgtEl>
                                          <p:spTgt spid="115"/>
                                        </p:tgtEl>
                                        <p:attrNameLst>
                                          <p:attrName>ppt_w</p:attrName>
                                        </p:attrNameLst>
                                      </p:cBhvr>
                                      <p:tavLst>
                                        <p:tav tm="0">
                                          <p:val>
                                            <p:fltVal val="0"/>
                                          </p:val>
                                        </p:tav>
                                        <p:tav tm="100000">
                                          <p:val>
                                            <p:strVal val="#ppt_w"/>
                                          </p:val>
                                        </p:tav>
                                      </p:tavLst>
                                    </p:anim>
                                    <p:anim calcmode="lin" valueType="num">
                                      <p:cBhvr>
                                        <p:cTn id="26" dur="500" fill="hold"/>
                                        <p:tgtEl>
                                          <p:spTgt spid="115"/>
                                        </p:tgtEl>
                                        <p:attrNameLst>
                                          <p:attrName>ppt_h</p:attrName>
                                        </p:attrNameLst>
                                      </p:cBhvr>
                                      <p:tavLst>
                                        <p:tav tm="0">
                                          <p:val>
                                            <p:fltVal val="0"/>
                                          </p:val>
                                        </p:tav>
                                        <p:tav tm="100000">
                                          <p:val>
                                            <p:strVal val="#ppt_h"/>
                                          </p:val>
                                        </p:tav>
                                      </p:tavLst>
                                    </p:anim>
                                    <p:animEffect transition="in" filter="fade">
                                      <p:cBhvr>
                                        <p:cTn id="27" dur="500"/>
                                        <p:tgtEl>
                                          <p:spTgt spid="115"/>
                                        </p:tgtEl>
                                      </p:cBhvr>
                                    </p:animEffect>
                                  </p:childTnLst>
                                </p:cTn>
                              </p:par>
                            </p:childTnLst>
                          </p:cTn>
                        </p:par>
                        <p:par>
                          <p:cTn id="28" fill="hold">
                            <p:stCondLst>
                              <p:cond delay="2000"/>
                            </p:stCondLst>
                            <p:childTnLst>
                              <p:par>
                                <p:cTn id="29" presetID="42" presetClass="entr" presetSubtype="0" fill="hold" nodeType="afterEffect">
                                  <p:stCondLst>
                                    <p:cond delay="0"/>
                                  </p:stCondLst>
                                  <p:childTnLst>
                                    <p:set>
                                      <p:cBhvr>
                                        <p:cTn id="30" dur="1" fill="hold">
                                          <p:stCondLst>
                                            <p:cond delay="0"/>
                                          </p:stCondLst>
                                        </p:cTn>
                                        <p:tgtEl>
                                          <p:spTgt spid="44"/>
                                        </p:tgtEl>
                                        <p:attrNameLst>
                                          <p:attrName>style.visibility</p:attrName>
                                        </p:attrNameLst>
                                      </p:cBhvr>
                                      <p:to>
                                        <p:strVal val="visible"/>
                                      </p:to>
                                    </p:set>
                                    <p:animEffect transition="in" filter="fade">
                                      <p:cBhvr>
                                        <p:cTn id="31" dur="1000"/>
                                        <p:tgtEl>
                                          <p:spTgt spid="44"/>
                                        </p:tgtEl>
                                      </p:cBhvr>
                                    </p:animEffect>
                                    <p:anim calcmode="lin" valueType="num">
                                      <p:cBhvr>
                                        <p:cTn id="32" dur="1000" fill="hold"/>
                                        <p:tgtEl>
                                          <p:spTgt spid="44"/>
                                        </p:tgtEl>
                                        <p:attrNameLst>
                                          <p:attrName>ppt_x</p:attrName>
                                        </p:attrNameLst>
                                      </p:cBhvr>
                                      <p:tavLst>
                                        <p:tav tm="0">
                                          <p:val>
                                            <p:strVal val="#ppt_x"/>
                                          </p:val>
                                        </p:tav>
                                        <p:tav tm="100000">
                                          <p:val>
                                            <p:strVal val="#ppt_x"/>
                                          </p:val>
                                        </p:tav>
                                      </p:tavLst>
                                    </p:anim>
                                    <p:anim calcmode="lin" valueType="num">
                                      <p:cBhvr>
                                        <p:cTn id="33" dur="1000" fill="hold"/>
                                        <p:tgtEl>
                                          <p:spTgt spid="44"/>
                                        </p:tgtEl>
                                        <p:attrNameLst>
                                          <p:attrName>ppt_y</p:attrName>
                                        </p:attrNameLst>
                                      </p:cBhvr>
                                      <p:tavLst>
                                        <p:tav tm="0">
                                          <p:val>
                                            <p:strVal val="#ppt_y+.1"/>
                                          </p:val>
                                        </p:tav>
                                        <p:tav tm="100000">
                                          <p:val>
                                            <p:strVal val="#ppt_y"/>
                                          </p:val>
                                        </p:tav>
                                      </p:tavLst>
                                    </p:anim>
                                  </p:childTnLst>
                                </p:cTn>
                              </p:par>
                            </p:childTnLst>
                          </p:cTn>
                        </p:par>
                        <p:par>
                          <p:cTn id="34" fill="hold">
                            <p:stCondLst>
                              <p:cond delay="3000"/>
                            </p:stCondLst>
                            <p:childTnLst>
                              <p:par>
                                <p:cTn id="35" presetID="2" presetClass="entr" presetSubtype="8" fill="hold" grpId="0" nodeType="afterEffect">
                                  <p:stCondLst>
                                    <p:cond delay="0"/>
                                  </p:stCondLst>
                                  <p:childTnLst>
                                    <p:set>
                                      <p:cBhvr>
                                        <p:cTn id="36" dur="1" fill="hold">
                                          <p:stCondLst>
                                            <p:cond delay="0"/>
                                          </p:stCondLst>
                                        </p:cTn>
                                        <p:tgtEl>
                                          <p:spTgt spid="50"/>
                                        </p:tgtEl>
                                        <p:attrNameLst>
                                          <p:attrName>style.visibility</p:attrName>
                                        </p:attrNameLst>
                                      </p:cBhvr>
                                      <p:to>
                                        <p:strVal val="visible"/>
                                      </p:to>
                                    </p:set>
                                    <p:anim calcmode="lin" valueType="num">
                                      <p:cBhvr additive="base">
                                        <p:cTn id="37" dur="500" fill="hold"/>
                                        <p:tgtEl>
                                          <p:spTgt spid="50"/>
                                        </p:tgtEl>
                                        <p:attrNameLst>
                                          <p:attrName>ppt_x</p:attrName>
                                        </p:attrNameLst>
                                      </p:cBhvr>
                                      <p:tavLst>
                                        <p:tav tm="0">
                                          <p:val>
                                            <p:strVal val="0-#ppt_w/2"/>
                                          </p:val>
                                        </p:tav>
                                        <p:tav tm="100000">
                                          <p:val>
                                            <p:strVal val="#ppt_x"/>
                                          </p:val>
                                        </p:tav>
                                      </p:tavLst>
                                    </p:anim>
                                    <p:anim calcmode="lin" valueType="num">
                                      <p:cBhvr additive="base">
                                        <p:cTn id="38" dur="500" fill="hold"/>
                                        <p:tgtEl>
                                          <p:spTgt spid="50"/>
                                        </p:tgtEl>
                                        <p:attrNameLst>
                                          <p:attrName>ppt_y</p:attrName>
                                        </p:attrNameLst>
                                      </p:cBhvr>
                                      <p:tavLst>
                                        <p:tav tm="0">
                                          <p:val>
                                            <p:strVal val="#ppt_y"/>
                                          </p:val>
                                        </p:tav>
                                        <p:tav tm="100000">
                                          <p:val>
                                            <p:strVal val="#ppt_y"/>
                                          </p:val>
                                        </p:tav>
                                      </p:tavLst>
                                    </p:anim>
                                  </p:childTnLst>
                                </p:cTn>
                              </p:par>
                            </p:childTnLst>
                          </p:cTn>
                        </p:par>
                        <p:par>
                          <p:cTn id="39" fill="hold">
                            <p:stCondLst>
                              <p:cond delay="3500"/>
                            </p:stCondLst>
                            <p:childTnLst>
                              <p:par>
                                <p:cTn id="40" presetID="2" presetClass="entr" presetSubtype="8" fill="hold" nodeType="afterEffect">
                                  <p:stCondLst>
                                    <p:cond delay="0"/>
                                  </p:stCondLst>
                                  <p:childTnLst>
                                    <p:set>
                                      <p:cBhvr>
                                        <p:cTn id="41" dur="1" fill="hold">
                                          <p:stCondLst>
                                            <p:cond delay="0"/>
                                          </p:stCondLst>
                                        </p:cTn>
                                        <p:tgtEl>
                                          <p:spTgt spid="16"/>
                                        </p:tgtEl>
                                        <p:attrNameLst>
                                          <p:attrName>style.visibility</p:attrName>
                                        </p:attrNameLst>
                                      </p:cBhvr>
                                      <p:to>
                                        <p:strVal val="visible"/>
                                      </p:to>
                                    </p:set>
                                    <p:anim calcmode="lin" valueType="num">
                                      <p:cBhvr additive="base">
                                        <p:cTn id="42" dur="500" fill="hold"/>
                                        <p:tgtEl>
                                          <p:spTgt spid="16"/>
                                        </p:tgtEl>
                                        <p:attrNameLst>
                                          <p:attrName>ppt_x</p:attrName>
                                        </p:attrNameLst>
                                      </p:cBhvr>
                                      <p:tavLst>
                                        <p:tav tm="0">
                                          <p:val>
                                            <p:strVal val="0-#ppt_w/2"/>
                                          </p:val>
                                        </p:tav>
                                        <p:tav tm="100000">
                                          <p:val>
                                            <p:strVal val="#ppt_x"/>
                                          </p:val>
                                        </p:tav>
                                      </p:tavLst>
                                    </p:anim>
                                    <p:anim calcmode="lin" valueType="num">
                                      <p:cBhvr additive="base">
                                        <p:cTn id="43" dur="500" fill="hold"/>
                                        <p:tgtEl>
                                          <p:spTgt spid="16"/>
                                        </p:tgtEl>
                                        <p:attrNameLst>
                                          <p:attrName>ppt_y</p:attrName>
                                        </p:attrNameLst>
                                      </p:cBhvr>
                                      <p:tavLst>
                                        <p:tav tm="0">
                                          <p:val>
                                            <p:strVal val="#ppt_y"/>
                                          </p:val>
                                        </p:tav>
                                        <p:tav tm="100000">
                                          <p:val>
                                            <p:strVal val="#ppt_y"/>
                                          </p:val>
                                        </p:tav>
                                      </p:tavLst>
                                    </p:anim>
                                  </p:childTnLst>
                                </p:cTn>
                              </p:par>
                              <p:par>
                                <p:cTn id="44" presetID="2" presetClass="entr" presetSubtype="8" fill="hold" grpId="0" nodeType="withEffect">
                                  <p:stCondLst>
                                    <p:cond delay="0"/>
                                  </p:stCondLst>
                                  <p:childTnLst>
                                    <p:set>
                                      <p:cBhvr>
                                        <p:cTn id="45" dur="1" fill="hold">
                                          <p:stCondLst>
                                            <p:cond delay="0"/>
                                          </p:stCondLst>
                                        </p:cTn>
                                        <p:tgtEl>
                                          <p:spTgt spid="49"/>
                                        </p:tgtEl>
                                        <p:attrNameLst>
                                          <p:attrName>style.visibility</p:attrName>
                                        </p:attrNameLst>
                                      </p:cBhvr>
                                      <p:to>
                                        <p:strVal val="visible"/>
                                      </p:to>
                                    </p:set>
                                    <p:anim calcmode="lin" valueType="num">
                                      <p:cBhvr additive="base">
                                        <p:cTn id="46" dur="500" fill="hold"/>
                                        <p:tgtEl>
                                          <p:spTgt spid="49"/>
                                        </p:tgtEl>
                                        <p:attrNameLst>
                                          <p:attrName>ppt_x</p:attrName>
                                        </p:attrNameLst>
                                      </p:cBhvr>
                                      <p:tavLst>
                                        <p:tav tm="0">
                                          <p:val>
                                            <p:strVal val="0-#ppt_w/2"/>
                                          </p:val>
                                        </p:tav>
                                        <p:tav tm="100000">
                                          <p:val>
                                            <p:strVal val="#ppt_x"/>
                                          </p:val>
                                        </p:tav>
                                      </p:tavLst>
                                    </p:anim>
                                    <p:anim calcmode="lin" valueType="num">
                                      <p:cBhvr additive="base">
                                        <p:cTn id="47" dur="500" fill="hold"/>
                                        <p:tgtEl>
                                          <p:spTgt spid="49"/>
                                        </p:tgtEl>
                                        <p:attrNameLst>
                                          <p:attrName>ppt_y</p:attrName>
                                        </p:attrNameLst>
                                      </p:cBhvr>
                                      <p:tavLst>
                                        <p:tav tm="0">
                                          <p:val>
                                            <p:strVal val="#ppt_y"/>
                                          </p:val>
                                        </p:tav>
                                        <p:tav tm="100000">
                                          <p:val>
                                            <p:strVal val="#ppt_y"/>
                                          </p:val>
                                        </p:tav>
                                      </p:tavLst>
                                    </p:anim>
                                  </p:childTnLst>
                                </p:cTn>
                              </p:par>
                            </p:childTnLst>
                          </p:cTn>
                        </p:par>
                        <p:par>
                          <p:cTn id="48" fill="hold">
                            <p:stCondLst>
                              <p:cond delay="4000"/>
                            </p:stCondLst>
                            <p:childTnLst>
                              <p:par>
                                <p:cTn id="49" presetID="53" presetClass="entr" presetSubtype="16" fill="hold" nodeType="afterEffect">
                                  <p:stCondLst>
                                    <p:cond delay="0"/>
                                  </p:stCondLst>
                                  <p:childTnLst>
                                    <p:set>
                                      <p:cBhvr>
                                        <p:cTn id="50" dur="1" fill="hold">
                                          <p:stCondLst>
                                            <p:cond delay="0"/>
                                          </p:stCondLst>
                                        </p:cTn>
                                        <p:tgtEl>
                                          <p:spTgt spid="74"/>
                                        </p:tgtEl>
                                        <p:attrNameLst>
                                          <p:attrName>style.visibility</p:attrName>
                                        </p:attrNameLst>
                                      </p:cBhvr>
                                      <p:to>
                                        <p:strVal val="visible"/>
                                      </p:to>
                                    </p:set>
                                    <p:anim calcmode="lin" valueType="num">
                                      <p:cBhvr>
                                        <p:cTn id="51" dur="500" fill="hold"/>
                                        <p:tgtEl>
                                          <p:spTgt spid="74"/>
                                        </p:tgtEl>
                                        <p:attrNameLst>
                                          <p:attrName>ppt_w</p:attrName>
                                        </p:attrNameLst>
                                      </p:cBhvr>
                                      <p:tavLst>
                                        <p:tav tm="0">
                                          <p:val>
                                            <p:fltVal val="0"/>
                                          </p:val>
                                        </p:tav>
                                        <p:tav tm="100000">
                                          <p:val>
                                            <p:strVal val="#ppt_w"/>
                                          </p:val>
                                        </p:tav>
                                      </p:tavLst>
                                    </p:anim>
                                    <p:anim calcmode="lin" valueType="num">
                                      <p:cBhvr>
                                        <p:cTn id="52" dur="500" fill="hold"/>
                                        <p:tgtEl>
                                          <p:spTgt spid="74"/>
                                        </p:tgtEl>
                                        <p:attrNameLst>
                                          <p:attrName>ppt_h</p:attrName>
                                        </p:attrNameLst>
                                      </p:cBhvr>
                                      <p:tavLst>
                                        <p:tav tm="0">
                                          <p:val>
                                            <p:fltVal val="0"/>
                                          </p:val>
                                        </p:tav>
                                        <p:tav tm="100000">
                                          <p:val>
                                            <p:strVal val="#ppt_h"/>
                                          </p:val>
                                        </p:tav>
                                      </p:tavLst>
                                    </p:anim>
                                    <p:animEffect transition="in" filter="fade">
                                      <p:cBhvr>
                                        <p:cTn id="53" dur="500"/>
                                        <p:tgtEl>
                                          <p:spTgt spid="74"/>
                                        </p:tgtEl>
                                      </p:cBhvr>
                                    </p:animEffect>
                                  </p:childTnLst>
                                </p:cTn>
                              </p:par>
                            </p:childTnLst>
                          </p:cTn>
                        </p:par>
                        <p:par>
                          <p:cTn id="54" fill="hold">
                            <p:stCondLst>
                              <p:cond delay="4500"/>
                            </p:stCondLst>
                            <p:childTnLst>
                              <p:par>
                                <p:cTn id="55" presetID="42" presetClass="entr" presetSubtype="0" fill="hold" nodeType="after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fade">
                                      <p:cBhvr>
                                        <p:cTn id="57" dur="1000"/>
                                        <p:tgtEl>
                                          <p:spTgt spid="17"/>
                                        </p:tgtEl>
                                      </p:cBhvr>
                                    </p:animEffect>
                                    <p:anim calcmode="lin" valueType="num">
                                      <p:cBhvr>
                                        <p:cTn id="58" dur="1000" fill="hold"/>
                                        <p:tgtEl>
                                          <p:spTgt spid="17"/>
                                        </p:tgtEl>
                                        <p:attrNameLst>
                                          <p:attrName>ppt_x</p:attrName>
                                        </p:attrNameLst>
                                      </p:cBhvr>
                                      <p:tavLst>
                                        <p:tav tm="0">
                                          <p:val>
                                            <p:strVal val="#ppt_x"/>
                                          </p:val>
                                        </p:tav>
                                        <p:tav tm="100000">
                                          <p:val>
                                            <p:strVal val="#ppt_x"/>
                                          </p:val>
                                        </p:tav>
                                      </p:tavLst>
                                    </p:anim>
                                    <p:anim calcmode="lin" valueType="num">
                                      <p:cBhvr>
                                        <p:cTn id="59" dur="1000" fill="hold"/>
                                        <p:tgtEl>
                                          <p:spTgt spid="17"/>
                                        </p:tgtEl>
                                        <p:attrNameLst>
                                          <p:attrName>ppt_y</p:attrName>
                                        </p:attrNameLst>
                                      </p:cBhvr>
                                      <p:tavLst>
                                        <p:tav tm="0">
                                          <p:val>
                                            <p:strVal val="#ppt_y+.1"/>
                                          </p:val>
                                        </p:tav>
                                        <p:tav tm="100000">
                                          <p:val>
                                            <p:strVal val="#ppt_y"/>
                                          </p:val>
                                        </p:tav>
                                      </p:tavLst>
                                    </p:anim>
                                  </p:childTnLst>
                                </p:cTn>
                              </p:par>
                            </p:childTnLst>
                          </p:cTn>
                        </p:par>
                        <p:par>
                          <p:cTn id="60" fill="hold">
                            <p:stCondLst>
                              <p:cond delay="5500"/>
                            </p:stCondLst>
                            <p:childTnLst>
                              <p:par>
                                <p:cTn id="61" presetID="2" presetClass="entr" presetSubtype="2" fill="hold" grpId="0" nodeType="afterEffect">
                                  <p:stCondLst>
                                    <p:cond delay="0"/>
                                  </p:stCondLst>
                                  <p:childTnLst>
                                    <p:set>
                                      <p:cBhvr>
                                        <p:cTn id="62" dur="1" fill="hold">
                                          <p:stCondLst>
                                            <p:cond delay="0"/>
                                          </p:stCondLst>
                                        </p:cTn>
                                        <p:tgtEl>
                                          <p:spTgt spid="55"/>
                                        </p:tgtEl>
                                        <p:attrNameLst>
                                          <p:attrName>style.visibility</p:attrName>
                                        </p:attrNameLst>
                                      </p:cBhvr>
                                      <p:to>
                                        <p:strVal val="visible"/>
                                      </p:to>
                                    </p:set>
                                    <p:anim calcmode="lin" valueType="num">
                                      <p:cBhvr additive="base">
                                        <p:cTn id="63" dur="500" fill="hold"/>
                                        <p:tgtEl>
                                          <p:spTgt spid="55"/>
                                        </p:tgtEl>
                                        <p:attrNameLst>
                                          <p:attrName>ppt_x</p:attrName>
                                        </p:attrNameLst>
                                      </p:cBhvr>
                                      <p:tavLst>
                                        <p:tav tm="0">
                                          <p:val>
                                            <p:strVal val="1+#ppt_w/2"/>
                                          </p:val>
                                        </p:tav>
                                        <p:tav tm="100000">
                                          <p:val>
                                            <p:strVal val="#ppt_x"/>
                                          </p:val>
                                        </p:tav>
                                      </p:tavLst>
                                    </p:anim>
                                    <p:anim calcmode="lin" valueType="num">
                                      <p:cBhvr additive="base">
                                        <p:cTn id="64" dur="500" fill="hold"/>
                                        <p:tgtEl>
                                          <p:spTgt spid="55"/>
                                        </p:tgtEl>
                                        <p:attrNameLst>
                                          <p:attrName>ppt_y</p:attrName>
                                        </p:attrNameLst>
                                      </p:cBhvr>
                                      <p:tavLst>
                                        <p:tav tm="0">
                                          <p:val>
                                            <p:strVal val="#ppt_y"/>
                                          </p:val>
                                        </p:tav>
                                        <p:tav tm="100000">
                                          <p:val>
                                            <p:strVal val="#ppt_y"/>
                                          </p:val>
                                        </p:tav>
                                      </p:tavLst>
                                    </p:anim>
                                  </p:childTnLst>
                                </p:cTn>
                              </p:par>
                            </p:childTnLst>
                          </p:cTn>
                        </p:par>
                        <p:par>
                          <p:cTn id="65" fill="hold">
                            <p:stCondLst>
                              <p:cond delay="6000"/>
                            </p:stCondLst>
                            <p:childTnLst>
                              <p:par>
                                <p:cTn id="66" presetID="2" presetClass="entr" presetSubtype="2" fill="hold" nodeType="afterEffect">
                                  <p:stCondLst>
                                    <p:cond delay="0"/>
                                  </p:stCondLst>
                                  <p:childTnLst>
                                    <p:set>
                                      <p:cBhvr>
                                        <p:cTn id="67" dur="1" fill="hold">
                                          <p:stCondLst>
                                            <p:cond delay="0"/>
                                          </p:stCondLst>
                                        </p:cTn>
                                        <p:tgtEl>
                                          <p:spTgt spid="56"/>
                                        </p:tgtEl>
                                        <p:attrNameLst>
                                          <p:attrName>style.visibility</p:attrName>
                                        </p:attrNameLst>
                                      </p:cBhvr>
                                      <p:to>
                                        <p:strVal val="visible"/>
                                      </p:to>
                                    </p:set>
                                    <p:anim calcmode="lin" valueType="num">
                                      <p:cBhvr additive="base">
                                        <p:cTn id="68" dur="500" fill="hold"/>
                                        <p:tgtEl>
                                          <p:spTgt spid="56"/>
                                        </p:tgtEl>
                                        <p:attrNameLst>
                                          <p:attrName>ppt_x</p:attrName>
                                        </p:attrNameLst>
                                      </p:cBhvr>
                                      <p:tavLst>
                                        <p:tav tm="0">
                                          <p:val>
                                            <p:strVal val="1+#ppt_w/2"/>
                                          </p:val>
                                        </p:tav>
                                        <p:tav tm="100000">
                                          <p:val>
                                            <p:strVal val="#ppt_x"/>
                                          </p:val>
                                        </p:tav>
                                      </p:tavLst>
                                    </p:anim>
                                    <p:anim calcmode="lin" valueType="num">
                                      <p:cBhvr additive="base">
                                        <p:cTn id="69" dur="500" fill="hold"/>
                                        <p:tgtEl>
                                          <p:spTgt spid="56"/>
                                        </p:tgtEl>
                                        <p:attrNameLst>
                                          <p:attrName>ppt_y</p:attrName>
                                        </p:attrNameLst>
                                      </p:cBhvr>
                                      <p:tavLst>
                                        <p:tav tm="0">
                                          <p:val>
                                            <p:strVal val="#ppt_y"/>
                                          </p:val>
                                        </p:tav>
                                        <p:tav tm="100000">
                                          <p:val>
                                            <p:strVal val="#ppt_y"/>
                                          </p:val>
                                        </p:tav>
                                      </p:tavLst>
                                    </p:anim>
                                  </p:childTnLst>
                                </p:cTn>
                              </p:par>
                              <p:par>
                                <p:cTn id="70" presetID="2" presetClass="entr" presetSubtype="2" fill="hold" grpId="0" nodeType="withEffect">
                                  <p:stCondLst>
                                    <p:cond delay="0"/>
                                  </p:stCondLst>
                                  <p:childTnLst>
                                    <p:set>
                                      <p:cBhvr>
                                        <p:cTn id="71" dur="1" fill="hold">
                                          <p:stCondLst>
                                            <p:cond delay="0"/>
                                          </p:stCondLst>
                                        </p:cTn>
                                        <p:tgtEl>
                                          <p:spTgt spid="54"/>
                                        </p:tgtEl>
                                        <p:attrNameLst>
                                          <p:attrName>style.visibility</p:attrName>
                                        </p:attrNameLst>
                                      </p:cBhvr>
                                      <p:to>
                                        <p:strVal val="visible"/>
                                      </p:to>
                                    </p:set>
                                    <p:anim calcmode="lin" valueType="num">
                                      <p:cBhvr additive="base">
                                        <p:cTn id="72" dur="500" fill="hold"/>
                                        <p:tgtEl>
                                          <p:spTgt spid="54"/>
                                        </p:tgtEl>
                                        <p:attrNameLst>
                                          <p:attrName>ppt_x</p:attrName>
                                        </p:attrNameLst>
                                      </p:cBhvr>
                                      <p:tavLst>
                                        <p:tav tm="0">
                                          <p:val>
                                            <p:strVal val="1+#ppt_w/2"/>
                                          </p:val>
                                        </p:tav>
                                        <p:tav tm="100000">
                                          <p:val>
                                            <p:strVal val="#ppt_x"/>
                                          </p:val>
                                        </p:tav>
                                      </p:tavLst>
                                    </p:anim>
                                    <p:anim calcmode="lin" valueType="num">
                                      <p:cBhvr additive="base">
                                        <p:cTn id="73" dur="500" fill="hold"/>
                                        <p:tgtEl>
                                          <p:spTgt spid="54"/>
                                        </p:tgtEl>
                                        <p:attrNameLst>
                                          <p:attrName>ppt_y</p:attrName>
                                        </p:attrNameLst>
                                      </p:cBhvr>
                                      <p:tavLst>
                                        <p:tav tm="0">
                                          <p:val>
                                            <p:strVal val="#ppt_y"/>
                                          </p:val>
                                        </p:tav>
                                        <p:tav tm="100000">
                                          <p:val>
                                            <p:strVal val="#ppt_y"/>
                                          </p:val>
                                        </p:tav>
                                      </p:tavLst>
                                    </p:anim>
                                  </p:childTnLst>
                                </p:cTn>
                              </p:par>
                            </p:childTnLst>
                          </p:cTn>
                        </p:par>
                        <p:par>
                          <p:cTn id="74" fill="hold">
                            <p:stCondLst>
                              <p:cond delay="6500"/>
                            </p:stCondLst>
                            <p:childTnLst>
                              <p:par>
                                <p:cTn id="75" presetID="53" presetClass="entr" presetSubtype="16" fill="hold" nodeType="afterEffect">
                                  <p:stCondLst>
                                    <p:cond delay="0"/>
                                  </p:stCondLst>
                                  <p:childTnLst>
                                    <p:set>
                                      <p:cBhvr>
                                        <p:cTn id="76" dur="1" fill="hold">
                                          <p:stCondLst>
                                            <p:cond delay="0"/>
                                          </p:stCondLst>
                                        </p:cTn>
                                        <p:tgtEl>
                                          <p:spTgt spid="152"/>
                                        </p:tgtEl>
                                        <p:attrNameLst>
                                          <p:attrName>style.visibility</p:attrName>
                                        </p:attrNameLst>
                                      </p:cBhvr>
                                      <p:to>
                                        <p:strVal val="visible"/>
                                      </p:to>
                                    </p:set>
                                    <p:anim calcmode="lin" valueType="num">
                                      <p:cBhvr>
                                        <p:cTn id="77" dur="500" fill="hold"/>
                                        <p:tgtEl>
                                          <p:spTgt spid="152"/>
                                        </p:tgtEl>
                                        <p:attrNameLst>
                                          <p:attrName>ppt_w</p:attrName>
                                        </p:attrNameLst>
                                      </p:cBhvr>
                                      <p:tavLst>
                                        <p:tav tm="0">
                                          <p:val>
                                            <p:fltVal val="0"/>
                                          </p:val>
                                        </p:tav>
                                        <p:tav tm="100000">
                                          <p:val>
                                            <p:strVal val="#ppt_w"/>
                                          </p:val>
                                        </p:tav>
                                      </p:tavLst>
                                    </p:anim>
                                    <p:anim calcmode="lin" valueType="num">
                                      <p:cBhvr>
                                        <p:cTn id="78" dur="500" fill="hold"/>
                                        <p:tgtEl>
                                          <p:spTgt spid="152"/>
                                        </p:tgtEl>
                                        <p:attrNameLst>
                                          <p:attrName>ppt_h</p:attrName>
                                        </p:attrNameLst>
                                      </p:cBhvr>
                                      <p:tavLst>
                                        <p:tav tm="0">
                                          <p:val>
                                            <p:fltVal val="0"/>
                                          </p:val>
                                        </p:tav>
                                        <p:tav tm="100000">
                                          <p:val>
                                            <p:strVal val="#ppt_h"/>
                                          </p:val>
                                        </p:tav>
                                      </p:tavLst>
                                    </p:anim>
                                    <p:animEffect transition="in" filter="fade">
                                      <p:cBhvr>
                                        <p:cTn id="79" dur="500"/>
                                        <p:tgtEl>
                                          <p:spTgt spid="152"/>
                                        </p:tgtEl>
                                      </p:cBhvr>
                                    </p:animEffect>
                                  </p:childTnLst>
                                </p:cTn>
                              </p:par>
                            </p:childTnLst>
                          </p:cTn>
                        </p:par>
                        <p:par>
                          <p:cTn id="80" fill="hold">
                            <p:stCondLst>
                              <p:cond delay="7000"/>
                            </p:stCondLst>
                            <p:childTnLst>
                              <p:par>
                                <p:cTn id="81" presetID="42" presetClass="entr" presetSubtype="0" fill="hold" nodeType="afterEffect">
                                  <p:stCondLst>
                                    <p:cond delay="0"/>
                                  </p:stCondLst>
                                  <p:childTnLst>
                                    <p:set>
                                      <p:cBhvr>
                                        <p:cTn id="82" dur="1" fill="hold">
                                          <p:stCondLst>
                                            <p:cond delay="0"/>
                                          </p:stCondLst>
                                        </p:cTn>
                                        <p:tgtEl>
                                          <p:spTgt spid="61"/>
                                        </p:tgtEl>
                                        <p:attrNameLst>
                                          <p:attrName>style.visibility</p:attrName>
                                        </p:attrNameLst>
                                      </p:cBhvr>
                                      <p:to>
                                        <p:strVal val="visible"/>
                                      </p:to>
                                    </p:set>
                                    <p:animEffect transition="in" filter="fade">
                                      <p:cBhvr>
                                        <p:cTn id="83" dur="1000"/>
                                        <p:tgtEl>
                                          <p:spTgt spid="61"/>
                                        </p:tgtEl>
                                      </p:cBhvr>
                                    </p:animEffect>
                                    <p:anim calcmode="lin" valueType="num">
                                      <p:cBhvr>
                                        <p:cTn id="84" dur="1000" fill="hold"/>
                                        <p:tgtEl>
                                          <p:spTgt spid="61"/>
                                        </p:tgtEl>
                                        <p:attrNameLst>
                                          <p:attrName>ppt_x</p:attrName>
                                        </p:attrNameLst>
                                      </p:cBhvr>
                                      <p:tavLst>
                                        <p:tav tm="0">
                                          <p:val>
                                            <p:strVal val="#ppt_x"/>
                                          </p:val>
                                        </p:tav>
                                        <p:tav tm="100000">
                                          <p:val>
                                            <p:strVal val="#ppt_x"/>
                                          </p:val>
                                        </p:tav>
                                      </p:tavLst>
                                    </p:anim>
                                    <p:anim calcmode="lin" valueType="num">
                                      <p:cBhvr>
                                        <p:cTn id="85" dur="1000" fill="hold"/>
                                        <p:tgtEl>
                                          <p:spTgt spid="61"/>
                                        </p:tgtEl>
                                        <p:attrNameLst>
                                          <p:attrName>ppt_y</p:attrName>
                                        </p:attrNameLst>
                                      </p:cBhvr>
                                      <p:tavLst>
                                        <p:tav tm="0">
                                          <p:val>
                                            <p:strVal val="#ppt_y+.1"/>
                                          </p:val>
                                        </p:tav>
                                        <p:tav tm="100000">
                                          <p:val>
                                            <p:strVal val="#ppt_y"/>
                                          </p:val>
                                        </p:tav>
                                      </p:tavLst>
                                    </p:anim>
                                  </p:childTnLst>
                                </p:cTn>
                              </p:par>
                            </p:childTnLst>
                          </p:cTn>
                        </p:par>
                        <p:par>
                          <p:cTn id="86" fill="hold">
                            <p:stCondLst>
                              <p:cond delay="8000"/>
                            </p:stCondLst>
                            <p:childTnLst>
                              <p:par>
                                <p:cTn id="87" presetID="2" presetClass="entr" presetSubtype="8" fill="hold" grpId="0" nodeType="afterEffect">
                                  <p:stCondLst>
                                    <p:cond delay="0"/>
                                  </p:stCondLst>
                                  <p:childTnLst>
                                    <p:set>
                                      <p:cBhvr>
                                        <p:cTn id="88" dur="1" fill="hold">
                                          <p:stCondLst>
                                            <p:cond delay="0"/>
                                          </p:stCondLst>
                                        </p:cTn>
                                        <p:tgtEl>
                                          <p:spTgt spid="20"/>
                                        </p:tgtEl>
                                        <p:attrNameLst>
                                          <p:attrName>style.visibility</p:attrName>
                                        </p:attrNameLst>
                                      </p:cBhvr>
                                      <p:to>
                                        <p:strVal val="visible"/>
                                      </p:to>
                                    </p:set>
                                    <p:anim calcmode="lin" valueType="num">
                                      <p:cBhvr additive="base">
                                        <p:cTn id="89" dur="500" fill="hold"/>
                                        <p:tgtEl>
                                          <p:spTgt spid="20"/>
                                        </p:tgtEl>
                                        <p:attrNameLst>
                                          <p:attrName>ppt_x</p:attrName>
                                        </p:attrNameLst>
                                      </p:cBhvr>
                                      <p:tavLst>
                                        <p:tav tm="0">
                                          <p:val>
                                            <p:strVal val="0-#ppt_w/2"/>
                                          </p:val>
                                        </p:tav>
                                        <p:tav tm="100000">
                                          <p:val>
                                            <p:strVal val="#ppt_x"/>
                                          </p:val>
                                        </p:tav>
                                      </p:tavLst>
                                    </p:anim>
                                    <p:anim calcmode="lin" valueType="num">
                                      <p:cBhvr additive="base">
                                        <p:cTn id="90" dur="500" fill="hold"/>
                                        <p:tgtEl>
                                          <p:spTgt spid="20"/>
                                        </p:tgtEl>
                                        <p:attrNameLst>
                                          <p:attrName>ppt_y</p:attrName>
                                        </p:attrNameLst>
                                      </p:cBhvr>
                                      <p:tavLst>
                                        <p:tav tm="0">
                                          <p:val>
                                            <p:strVal val="#ppt_y"/>
                                          </p:val>
                                        </p:tav>
                                        <p:tav tm="100000">
                                          <p:val>
                                            <p:strVal val="#ppt_y"/>
                                          </p:val>
                                        </p:tav>
                                      </p:tavLst>
                                    </p:anim>
                                  </p:childTnLst>
                                </p:cTn>
                              </p:par>
                            </p:childTnLst>
                          </p:cTn>
                        </p:par>
                        <p:par>
                          <p:cTn id="91" fill="hold">
                            <p:stCondLst>
                              <p:cond delay="8500"/>
                            </p:stCondLst>
                            <p:childTnLst>
                              <p:par>
                                <p:cTn id="92" presetID="2" presetClass="entr" presetSubtype="8" fill="hold" nodeType="afterEffect">
                                  <p:stCondLst>
                                    <p:cond delay="0"/>
                                  </p:stCondLst>
                                  <p:childTnLst>
                                    <p:set>
                                      <p:cBhvr>
                                        <p:cTn id="93" dur="1" fill="hold">
                                          <p:stCondLst>
                                            <p:cond delay="0"/>
                                          </p:stCondLst>
                                        </p:cTn>
                                        <p:tgtEl>
                                          <p:spTgt spid="21"/>
                                        </p:tgtEl>
                                        <p:attrNameLst>
                                          <p:attrName>style.visibility</p:attrName>
                                        </p:attrNameLst>
                                      </p:cBhvr>
                                      <p:to>
                                        <p:strVal val="visible"/>
                                      </p:to>
                                    </p:set>
                                    <p:anim calcmode="lin" valueType="num">
                                      <p:cBhvr additive="base">
                                        <p:cTn id="94" dur="500" fill="hold"/>
                                        <p:tgtEl>
                                          <p:spTgt spid="21"/>
                                        </p:tgtEl>
                                        <p:attrNameLst>
                                          <p:attrName>ppt_x</p:attrName>
                                        </p:attrNameLst>
                                      </p:cBhvr>
                                      <p:tavLst>
                                        <p:tav tm="0">
                                          <p:val>
                                            <p:strVal val="0-#ppt_w/2"/>
                                          </p:val>
                                        </p:tav>
                                        <p:tav tm="100000">
                                          <p:val>
                                            <p:strVal val="#ppt_x"/>
                                          </p:val>
                                        </p:tav>
                                      </p:tavLst>
                                    </p:anim>
                                    <p:anim calcmode="lin" valueType="num">
                                      <p:cBhvr additive="base">
                                        <p:cTn id="95" dur="500" fill="hold"/>
                                        <p:tgtEl>
                                          <p:spTgt spid="21"/>
                                        </p:tgtEl>
                                        <p:attrNameLst>
                                          <p:attrName>ppt_y</p:attrName>
                                        </p:attrNameLst>
                                      </p:cBhvr>
                                      <p:tavLst>
                                        <p:tav tm="0">
                                          <p:val>
                                            <p:strVal val="#ppt_y"/>
                                          </p:val>
                                        </p:tav>
                                        <p:tav tm="100000">
                                          <p:val>
                                            <p:strVal val="#ppt_y"/>
                                          </p:val>
                                        </p:tav>
                                      </p:tavLst>
                                    </p:anim>
                                  </p:childTnLst>
                                </p:cTn>
                              </p:par>
                              <p:par>
                                <p:cTn id="96" presetID="2" presetClass="entr" presetSubtype="8" fill="hold" grpId="0" nodeType="withEffect">
                                  <p:stCondLst>
                                    <p:cond delay="0"/>
                                  </p:stCondLst>
                                  <p:childTnLst>
                                    <p:set>
                                      <p:cBhvr>
                                        <p:cTn id="97" dur="1" fill="hold">
                                          <p:stCondLst>
                                            <p:cond delay="0"/>
                                          </p:stCondLst>
                                        </p:cTn>
                                        <p:tgtEl>
                                          <p:spTgt spid="51"/>
                                        </p:tgtEl>
                                        <p:attrNameLst>
                                          <p:attrName>style.visibility</p:attrName>
                                        </p:attrNameLst>
                                      </p:cBhvr>
                                      <p:to>
                                        <p:strVal val="visible"/>
                                      </p:to>
                                    </p:set>
                                    <p:anim calcmode="lin" valueType="num">
                                      <p:cBhvr additive="base">
                                        <p:cTn id="98" dur="500" fill="hold"/>
                                        <p:tgtEl>
                                          <p:spTgt spid="51"/>
                                        </p:tgtEl>
                                        <p:attrNameLst>
                                          <p:attrName>ppt_x</p:attrName>
                                        </p:attrNameLst>
                                      </p:cBhvr>
                                      <p:tavLst>
                                        <p:tav tm="0">
                                          <p:val>
                                            <p:strVal val="0-#ppt_w/2"/>
                                          </p:val>
                                        </p:tav>
                                        <p:tav tm="100000">
                                          <p:val>
                                            <p:strVal val="#ppt_x"/>
                                          </p:val>
                                        </p:tav>
                                      </p:tavLst>
                                    </p:anim>
                                    <p:anim calcmode="lin" valueType="num">
                                      <p:cBhvr additive="base">
                                        <p:cTn id="99" dur="500" fill="hold"/>
                                        <p:tgtEl>
                                          <p:spTgt spid="51"/>
                                        </p:tgtEl>
                                        <p:attrNameLst>
                                          <p:attrName>ppt_y</p:attrName>
                                        </p:attrNameLst>
                                      </p:cBhvr>
                                      <p:tavLst>
                                        <p:tav tm="0">
                                          <p:val>
                                            <p:strVal val="#ppt_y"/>
                                          </p:val>
                                        </p:tav>
                                        <p:tav tm="100000">
                                          <p:val>
                                            <p:strVal val="#ppt_y"/>
                                          </p:val>
                                        </p:tav>
                                      </p:tavLst>
                                    </p:anim>
                                  </p:childTnLst>
                                </p:cTn>
                              </p:par>
                            </p:childTnLst>
                          </p:cTn>
                        </p:par>
                        <p:par>
                          <p:cTn id="100" fill="hold">
                            <p:stCondLst>
                              <p:cond delay="9000"/>
                            </p:stCondLst>
                            <p:childTnLst>
                              <p:par>
                                <p:cTn id="101" presetID="53" presetClass="entr" presetSubtype="16" fill="hold" nodeType="afterEffect">
                                  <p:stCondLst>
                                    <p:cond delay="0"/>
                                  </p:stCondLst>
                                  <p:childTnLst>
                                    <p:set>
                                      <p:cBhvr>
                                        <p:cTn id="102" dur="1" fill="hold">
                                          <p:stCondLst>
                                            <p:cond delay="0"/>
                                          </p:stCondLst>
                                        </p:cTn>
                                        <p:tgtEl>
                                          <p:spTgt spid="83"/>
                                        </p:tgtEl>
                                        <p:attrNameLst>
                                          <p:attrName>style.visibility</p:attrName>
                                        </p:attrNameLst>
                                      </p:cBhvr>
                                      <p:to>
                                        <p:strVal val="visible"/>
                                      </p:to>
                                    </p:set>
                                    <p:anim calcmode="lin" valueType="num">
                                      <p:cBhvr>
                                        <p:cTn id="103" dur="500" fill="hold"/>
                                        <p:tgtEl>
                                          <p:spTgt spid="83"/>
                                        </p:tgtEl>
                                        <p:attrNameLst>
                                          <p:attrName>ppt_w</p:attrName>
                                        </p:attrNameLst>
                                      </p:cBhvr>
                                      <p:tavLst>
                                        <p:tav tm="0">
                                          <p:val>
                                            <p:fltVal val="0"/>
                                          </p:val>
                                        </p:tav>
                                        <p:tav tm="100000">
                                          <p:val>
                                            <p:strVal val="#ppt_w"/>
                                          </p:val>
                                        </p:tav>
                                      </p:tavLst>
                                    </p:anim>
                                    <p:anim calcmode="lin" valueType="num">
                                      <p:cBhvr>
                                        <p:cTn id="104" dur="500" fill="hold"/>
                                        <p:tgtEl>
                                          <p:spTgt spid="83"/>
                                        </p:tgtEl>
                                        <p:attrNameLst>
                                          <p:attrName>ppt_h</p:attrName>
                                        </p:attrNameLst>
                                      </p:cBhvr>
                                      <p:tavLst>
                                        <p:tav tm="0">
                                          <p:val>
                                            <p:fltVal val="0"/>
                                          </p:val>
                                        </p:tav>
                                        <p:tav tm="100000">
                                          <p:val>
                                            <p:strVal val="#ppt_h"/>
                                          </p:val>
                                        </p:tav>
                                      </p:tavLst>
                                    </p:anim>
                                    <p:animEffect transition="in" filter="fade">
                                      <p:cBhvr>
                                        <p:cTn id="105" dur="500"/>
                                        <p:tgtEl>
                                          <p:spTgt spid="83"/>
                                        </p:tgtEl>
                                      </p:cBhvr>
                                    </p:animEffect>
                                  </p:childTnLst>
                                </p:cTn>
                              </p:par>
                            </p:childTnLst>
                          </p:cTn>
                        </p:par>
                        <p:par>
                          <p:cTn id="106" fill="hold">
                            <p:stCondLst>
                              <p:cond delay="9500"/>
                            </p:stCondLst>
                            <p:childTnLst>
                              <p:par>
                                <p:cTn id="107" presetID="42" presetClass="entr" presetSubtype="0" fill="hold" nodeType="afterEffect">
                                  <p:stCondLst>
                                    <p:cond delay="0"/>
                                  </p:stCondLst>
                                  <p:childTnLst>
                                    <p:set>
                                      <p:cBhvr>
                                        <p:cTn id="108" dur="1" fill="hold">
                                          <p:stCondLst>
                                            <p:cond delay="0"/>
                                          </p:stCondLst>
                                        </p:cTn>
                                        <p:tgtEl>
                                          <p:spTgt spid="26"/>
                                        </p:tgtEl>
                                        <p:attrNameLst>
                                          <p:attrName>style.visibility</p:attrName>
                                        </p:attrNameLst>
                                      </p:cBhvr>
                                      <p:to>
                                        <p:strVal val="visible"/>
                                      </p:to>
                                    </p:set>
                                    <p:animEffect transition="in" filter="fade">
                                      <p:cBhvr>
                                        <p:cTn id="109" dur="1000"/>
                                        <p:tgtEl>
                                          <p:spTgt spid="26"/>
                                        </p:tgtEl>
                                      </p:cBhvr>
                                    </p:animEffect>
                                    <p:anim calcmode="lin" valueType="num">
                                      <p:cBhvr>
                                        <p:cTn id="110" dur="1000" fill="hold"/>
                                        <p:tgtEl>
                                          <p:spTgt spid="26"/>
                                        </p:tgtEl>
                                        <p:attrNameLst>
                                          <p:attrName>ppt_x</p:attrName>
                                        </p:attrNameLst>
                                      </p:cBhvr>
                                      <p:tavLst>
                                        <p:tav tm="0">
                                          <p:val>
                                            <p:strVal val="#ppt_x"/>
                                          </p:val>
                                        </p:tav>
                                        <p:tav tm="100000">
                                          <p:val>
                                            <p:strVal val="#ppt_x"/>
                                          </p:val>
                                        </p:tav>
                                      </p:tavLst>
                                    </p:anim>
                                    <p:anim calcmode="lin" valueType="num">
                                      <p:cBhvr>
                                        <p:cTn id="111" dur="1000" fill="hold"/>
                                        <p:tgtEl>
                                          <p:spTgt spid="26"/>
                                        </p:tgtEl>
                                        <p:attrNameLst>
                                          <p:attrName>ppt_y</p:attrName>
                                        </p:attrNameLst>
                                      </p:cBhvr>
                                      <p:tavLst>
                                        <p:tav tm="0">
                                          <p:val>
                                            <p:strVal val="#ppt_y+.1"/>
                                          </p:val>
                                        </p:tav>
                                        <p:tav tm="100000">
                                          <p:val>
                                            <p:strVal val="#ppt_y"/>
                                          </p:val>
                                        </p:tav>
                                      </p:tavLst>
                                    </p:anim>
                                  </p:childTnLst>
                                </p:cTn>
                              </p:par>
                            </p:childTnLst>
                          </p:cTn>
                        </p:par>
                        <p:par>
                          <p:cTn id="112" fill="hold">
                            <p:stCondLst>
                              <p:cond delay="10500"/>
                            </p:stCondLst>
                            <p:childTnLst>
                              <p:par>
                                <p:cTn id="113" presetID="2" presetClass="entr" presetSubtype="2" fill="hold" grpId="0" nodeType="afterEffect">
                                  <p:stCondLst>
                                    <p:cond delay="0"/>
                                  </p:stCondLst>
                                  <p:childTnLst>
                                    <p:set>
                                      <p:cBhvr>
                                        <p:cTn id="114" dur="1" fill="hold">
                                          <p:stCondLst>
                                            <p:cond delay="0"/>
                                          </p:stCondLst>
                                        </p:cTn>
                                        <p:tgtEl>
                                          <p:spTgt spid="65"/>
                                        </p:tgtEl>
                                        <p:attrNameLst>
                                          <p:attrName>style.visibility</p:attrName>
                                        </p:attrNameLst>
                                      </p:cBhvr>
                                      <p:to>
                                        <p:strVal val="visible"/>
                                      </p:to>
                                    </p:set>
                                    <p:anim calcmode="lin" valueType="num">
                                      <p:cBhvr additive="base">
                                        <p:cTn id="115" dur="500" fill="hold"/>
                                        <p:tgtEl>
                                          <p:spTgt spid="65"/>
                                        </p:tgtEl>
                                        <p:attrNameLst>
                                          <p:attrName>ppt_x</p:attrName>
                                        </p:attrNameLst>
                                      </p:cBhvr>
                                      <p:tavLst>
                                        <p:tav tm="0">
                                          <p:val>
                                            <p:strVal val="1+#ppt_w/2"/>
                                          </p:val>
                                        </p:tav>
                                        <p:tav tm="100000">
                                          <p:val>
                                            <p:strVal val="#ppt_x"/>
                                          </p:val>
                                        </p:tav>
                                      </p:tavLst>
                                    </p:anim>
                                    <p:anim calcmode="lin" valueType="num">
                                      <p:cBhvr additive="base">
                                        <p:cTn id="116" dur="500" fill="hold"/>
                                        <p:tgtEl>
                                          <p:spTgt spid="65"/>
                                        </p:tgtEl>
                                        <p:attrNameLst>
                                          <p:attrName>ppt_y</p:attrName>
                                        </p:attrNameLst>
                                      </p:cBhvr>
                                      <p:tavLst>
                                        <p:tav tm="0">
                                          <p:val>
                                            <p:strVal val="#ppt_y"/>
                                          </p:val>
                                        </p:tav>
                                        <p:tav tm="100000">
                                          <p:val>
                                            <p:strVal val="#ppt_y"/>
                                          </p:val>
                                        </p:tav>
                                      </p:tavLst>
                                    </p:anim>
                                  </p:childTnLst>
                                </p:cTn>
                              </p:par>
                            </p:childTnLst>
                          </p:cTn>
                        </p:par>
                        <p:par>
                          <p:cTn id="117" fill="hold">
                            <p:stCondLst>
                              <p:cond delay="11000"/>
                            </p:stCondLst>
                            <p:childTnLst>
                              <p:par>
                                <p:cTn id="118" presetID="2" presetClass="entr" presetSubtype="2" fill="hold" nodeType="afterEffect">
                                  <p:stCondLst>
                                    <p:cond delay="0"/>
                                  </p:stCondLst>
                                  <p:childTnLst>
                                    <p:set>
                                      <p:cBhvr>
                                        <p:cTn id="119" dur="1" fill="hold">
                                          <p:stCondLst>
                                            <p:cond delay="0"/>
                                          </p:stCondLst>
                                        </p:cTn>
                                        <p:tgtEl>
                                          <p:spTgt spid="66"/>
                                        </p:tgtEl>
                                        <p:attrNameLst>
                                          <p:attrName>style.visibility</p:attrName>
                                        </p:attrNameLst>
                                      </p:cBhvr>
                                      <p:to>
                                        <p:strVal val="visible"/>
                                      </p:to>
                                    </p:set>
                                    <p:anim calcmode="lin" valueType="num">
                                      <p:cBhvr additive="base">
                                        <p:cTn id="120" dur="500" fill="hold"/>
                                        <p:tgtEl>
                                          <p:spTgt spid="66"/>
                                        </p:tgtEl>
                                        <p:attrNameLst>
                                          <p:attrName>ppt_x</p:attrName>
                                        </p:attrNameLst>
                                      </p:cBhvr>
                                      <p:tavLst>
                                        <p:tav tm="0">
                                          <p:val>
                                            <p:strVal val="1+#ppt_w/2"/>
                                          </p:val>
                                        </p:tav>
                                        <p:tav tm="100000">
                                          <p:val>
                                            <p:strVal val="#ppt_x"/>
                                          </p:val>
                                        </p:tav>
                                      </p:tavLst>
                                    </p:anim>
                                    <p:anim calcmode="lin" valueType="num">
                                      <p:cBhvr additive="base">
                                        <p:cTn id="121" dur="500" fill="hold"/>
                                        <p:tgtEl>
                                          <p:spTgt spid="66"/>
                                        </p:tgtEl>
                                        <p:attrNameLst>
                                          <p:attrName>ppt_y</p:attrName>
                                        </p:attrNameLst>
                                      </p:cBhvr>
                                      <p:tavLst>
                                        <p:tav tm="0">
                                          <p:val>
                                            <p:strVal val="#ppt_y"/>
                                          </p:val>
                                        </p:tav>
                                        <p:tav tm="100000">
                                          <p:val>
                                            <p:strVal val="#ppt_y"/>
                                          </p:val>
                                        </p:tav>
                                      </p:tavLst>
                                    </p:anim>
                                  </p:childTnLst>
                                </p:cTn>
                              </p:par>
                              <p:par>
                                <p:cTn id="122" presetID="2" presetClass="entr" presetSubtype="2" fill="hold" grpId="0" nodeType="withEffect">
                                  <p:stCondLst>
                                    <p:cond delay="0"/>
                                  </p:stCondLst>
                                  <p:childTnLst>
                                    <p:set>
                                      <p:cBhvr>
                                        <p:cTn id="123" dur="1" fill="hold">
                                          <p:stCondLst>
                                            <p:cond delay="0"/>
                                          </p:stCondLst>
                                        </p:cTn>
                                        <p:tgtEl>
                                          <p:spTgt spid="64"/>
                                        </p:tgtEl>
                                        <p:attrNameLst>
                                          <p:attrName>style.visibility</p:attrName>
                                        </p:attrNameLst>
                                      </p:cBhvr>
                                      <p:to>
                                        <p:strVal val="visible"/>
                                      </p:to>
                                    </p:set>
                                    <p:anim calcmode="lin" valueType="num">
                                      <p:cBhvr additive="base">
                                        <p:cTn id="124" dur="500" fill="hold"/>
                                        <p:tgtEl>
                                          <p:spTgt spid="64"/>
                                        </p:tgtEl>
                                        <p:attrNameLst>
                                          <p:attrName>ppt_x</p:attrName>
                                        </p:attrNameLst>
                                      </p:cBhvr>
                                      <p:tavLst>
                                        <p:tav tm="0">
                                          <p:val>
                                            <p:strVal val="1+#ppt_w/2"/>
                                          </p:val>
                                        </p:tav>
                                        <p:tav tm="100000">
                                          <p:val>
                                            <p:strVal val="#ppt_x"/>
                                          </p:val>
                                        </p:tav>
                                      </p:tavLst>
                                    </p:anim>
                                    <p:anim calcmode="lin" valueType="num">
                                      <p:cBhvr additive="base">
                                        <p:cTn id="125" dur="500" fill="hold"/>
                                        <p:tgtEl>
                                          <p:spTgt spid="64"/>
                                        </p:tgtEl>
                                        <p:attrNameLst>
                                          <p:attrName>ppt_y</p:attrName>
                                        </p:attrNameLst>
                                      </p:cBhvr>
                                      <p:tavLst>
                                        <p:tav tm="0">
                                          <p:val>
                                            <p:strVal val="#ppt_y"/>
                                          </p:val>
                                        </p:tav>
                                        <p:tav tm="100000">
                                          <p:val>
                                            <p:strVal val="#ppt_y"/>
                                          </p:val>
                                        </p:tav>
                                      </p:tavLst>
                                    </p:anim>
                                  </p:childTnLst>
                                </p:cTn>
                              </p:par>
                            </p:childTnLst>
                          </p:cTn>
                        </p:par>
                        <p:par>
                          <p:cTn id="126" fill="hold">
                            <p:stCondLst>
                              <p:cond delay="11500"/>
                            </p:stCondLst>
                            <p:childTnLst>
                              <p:par>
                                <p:cTn id="127" presetID="53" presetClass="entr" presetSubtype="16" fill="hold" grpId="0" nodeType="afterEffect">
                                  <p:stCondLst>
                                    <p:cond delay="0"/>
                                  </p:stCondLst>
                                  <p:childTnLst>
                                    <p:set>
                                      <p:cBhvr>
                                        <p:cTn id="128" dur="1" fill="hold">
                                          <p:stCondLst>
                                            <p:cond delay="0"/>
                                          </p:stCondLst>
                                        </p:cTn>
                                        <p:tgtEl>
                                          <p:spTgt spid="151"/>
                                        </p:tgtEl>
                                        <p:attrNameLst>
                                          <p:attrName>style.visibility</p:attrName>
                                        </p:attrNameLst>
                                      </p:cBhvr>
                                      <p:to>
                                        <p:strVal val="visible"/>
                                      </p:to>
                                    </p:set>
                                    <p:anim calcmode="lin" valueType="num">
                                      <p:cBhvr>
                                        <p:cTn id="129" dur="500" fill="hold"/>
                                        <p:tgtEl>
                                          <p:spTgt spid="151"/>
                                        </p:tgtEl>
                                        <p:attrNameLst>
                                          <p:attrName>ppt_w</p:attrName>
                                        </p:attrNameLst>
                                      </p:cBhvr>
                                      <p:tavLst>
                                        <p:tav tm="0">
                                          <p:val>
                                            <p:fltVal val="0"/>
                                          </p:val>
                                        </p:tav>
                                        <p:tav tm="100000">
                                          <p:val>
                                            <p:strVal val="#ppt_w"/>
                                          </p:val>
                                        </p:tav>
                                      </p:tavLst>
                                    </p:anim>
                                    <p:anim calcmode="lin" valueType="num">
                                      <p:cBhvr>
                                        <p:cTn id="130" dur="500" fill="hold"/>
                                        <p:tgtEl>
                                          <p:spTgt spid="151"/>
                                        </p:tgtEl>
                                        <p:attrNameLst>
                                          <p:attrName>ppt_h</p:attrName>
                                        </p:attrNameLst>
                                      </p:cBhvr>
                                      <p:tavLst>
                                        <p:tav tm="0">
                                          <p:val>
                                            <p:fltVal val="0"/>
                                          </p:val>
                                        </p:tav>
                                        <p:tav tm="100000">
                                          <p:val>
                                            <p:strVal val="#ppt_h"/>
                                          </p:val>
                                        </p:tav>
                                      </p:tavLst>
                                    </p:anim>
                                    <p:animEffect transition="in" filter="fade">
                                      <p:cBhvr>
                                        <p:cTn id="131" dur="500"/>
                                        <p:tgtEl>
                                          <p:spTgt spid="151"/>
                                        </p:tgtEl>
                                      </p:cBhvr>
                                    </p:animEffect>
                                  </p:childTnLst>
                                </p:cTn>
                              </p:par>
                            </p:childTnLst>
                          </p:cTn>
                        </p:par>
                        <p:par>
                          <p:cTn id="132" fill="hold">
                            <p:stCondLst>
                              <p:cond delay="12000"/>
                            </p:stCondLst>
                            <p:childTnLst>
                              <p:par>
                                <p:cTn id="133" presetID="42" presetClass="entr" presetSubtype="0" fill="hold" nodeType="afterEffect">
                                  <p:stCondLst>
                                    <p:cond delay="0"/>
                                  </p:stCondLst>
                                  <p:childTnLst>
                                    <p:set>
                                      <p:cBhvr>
                                        <p:cTn id="134" dur="1" fill="hold">
                                          <p:stCondLst>
                                            <p:cond delay="0"/>
                                          </p:stCondLst>
                                        </p:cTn>
                                        <p:tgtEl>
                                          <p:spTgt spid="71"/>
                                        </p:tgtEl>
                                        <p:attrNameLst>
                                          <p:attrName>style.visibility</p:attrName>
                                        </p:attrNameLst>
                                      </p:cBhvr>
                                      <p:to>
                                        <p:strVal val="visible"/>
                                      </p:to>
                                    </p:set>
                                    <p:animEffect transition="in" filter="fade">
                                      <p:cBhvr>
                                        <p:cTn id="135" dur="1000"/>
                                        <p:tgtEl>
                                          <p:spTgt spid="71"/>
                                        </p:tgtEl>
                                      </p:cBhvr>
                                    </p:animEffect>
                                    <p:anim calcmode="lin" valueType="num">
                                      <p:cBhvr>
                                        <p:cTn id="136" dur="1000" fill="hold"/>
                                        <p:tgtEl>
                                          <p:spTgt spid="71"/>
                                        </p:tgtEl>
                                        <p:attrNameLst>
                                          <p:attrName>ppt_x</p:attrName>
                                        </p:attrNameLst>
                                      </p:cBhvr>
                                      <p:tavLst>
                                        <p:tav tm="0">
                                          <p:val>
                                            <p:strVal val="#ppt_x"/>
                                          </p:val>
                                        </p:tav>
                                        <p:tav tm="100000">
                                          <p:val>
                                            <p:strVal val="#ppt_x"/>
                                          </p:val>
                                        </p:tav>
                                      </p:tavLst>
                                    </p:anim>
                                    <p:anim calcmode="lin" valueType="num">
                                      <p:cBhvr>
                                        <p:cTn id="137" dur="1000" fill="hold"/>
                                        <p:tgtEl>
                                          <p:spTgt spid="71"/>
                                        </p:tgtEl>
                                        <p:attrNameLst>
                                          <p:attrName>ppt_y</p:attrName>
                                        </p:attrNameLst>
                                      </p:cBhvr>
                                      <p:tavLst>
                                        <p:tav tm="0">
                                          <p:val>
                                            <p:strVal val="#ppt_y+.1"/>
                                          </p:val>
                                        </p:tav>
                                        <p:tav tm="100000">
                                          <p:val>
                                            <p:strVal val="#ppt_y"/>
                                          </p:val>
                                        </p:tav>
                                      </p:tavLst>
                                    </p:anim>
                                  </p:childTnLst>
                                </p:cTn>
                              </p:par>
                            </p:childTnLst>
                          </p:cTn>
                        </p:par>
                        <p:par>
                          <p:cTn id="138" fill="hold">
                            <p:stCondLst>
                              <p:cond delay="13000"/>
                            </p:stCondLst>
                            <p:childTnLst>
                              <p:par>
                                <p:cTn id="139" presetID="2" presetClass="entr" presetSubtype="8" fill="hold" grpId="0" nodeType="afterEffect">
                                  <p:stCondLst>
                                    <p:cond delay="0"/>
                                  </p:stCondLst>
                                  <p:childTnLst>
                                    <p:set>
                                      <p:cBhvr>
                                        <p:cTn id="140" dur="1" fill="hold">
                                          <p:stCondLst>
                                            <p:cond delay="0"/>
                                          </p:stCondLst>
                                        </p:cTn>
                                        <p:tgtEl>
                                          <p:spTgt spid="29"/>
                                        </p:tgtEl>
                                        <p:attrNameLst>
                                          <p:attrName>style.visibility</p:attrName>
                                        </p:attrNameLst>
                                      </p:cBhvr>
                                      <p:to>
                                        <p:strVal val="visible"/>
                                      </p:to>
                                    </p:set>
                                    <p:anim calcmode="lin" valueType="num">
                                      <p:cBhvr additive="base">
                                        <p:cTn id="141" dur="500" fill="hold"/>
                                        <p:tgtEl>
                                          <p:spTgt spid="29"/>
                                        </p:tgtEl>
                                        <p:attrNameLst>
                                          <p:attrName>ppt_x</p:attrName>
                                        </p:attrNameLst>
                                      </p:cBhvr>
                                      <p:tavLst>
                                        <p:tav tm="0">
                                          <p:val>
                                            <p:strVal val="0-#ppt_w/2"/>
                                          </p:val>
                                        </p:tav>
                                        <p:tav tm="100000">
                                          <p:val>
                                            <p:strVal val="#ppt_x"/>
                                          </p:val>
                                        </p:tav>
                                      </p:tavLst>
                                    </p:anim>
                                    <p:anim calcmode="lin" valueType="num">
                                      <p:cBhvr additive="base">
                                        <p:cTn id="142" dur="500" fill="hold"/>
                                        <p:tgtEl>
                                          <p:spTgt spid="29"/>
                                        </p:tgtEl>
                                        <p:attrNameLst>
                                          <p:attrName>ppt_y</p:attrName>
                                        </p:attrNameLst>
                                      </p:cBhvr>
                                      <p:tavLst>
                                        <p:tav tm="0">
                                          <p:val>
                                            <p:strVal val="#ppt_y"/>
                                          </p:val>
                                        </p:tav>
                                        <p:tav tm="100000">
                                          <p:val>
                                            <p:strVal val="#ppt_y"/>
                                          </p:val>
                                        </p:tav>
                                      </p:tavLst>
                                    </p:anim>
                                  </p:childTnLst>
                                </p:cTn>
                              </p:par>
                            </p:childTnLst>
                          </p:cTn>
                        </p:par>
                        <p:par>
                          <p:cTn id="143" fill="hold">
                            <p:stCondLst>
                              <p:cond delay="13500"/>
                            </p:stCondLst>
                            <p:childTnLst>
                              <p:par>
                                <p:cTn id="144" presetID="2" presetClass="entr" presetSubtype="8" fill="hold" nodeType="afterEffect">
                                  <p:stCondLst>
                                    <p:cond delay="0"/>
                                  </p:stCondLst>
                                  <p:childTnLst>
                                    <p:set>
                                      <p:cBhvr>
                                        <p:cTn id="145" dur="1" fill="hold">
                                          <p:stCondLst>
                                            <p:cond delay="0"/>
                                          </p:stCondLst>
                                        </p:cTn>
                                        <p:tgtEl>
                                          <p:spTgt spid="30"/>
                                        </p:tgtEl>
                                        <p:attrNameLst>
                                          <p:attrName>style.visibility</p:attrName>
                                        </p:attrNameLst>
                                      </p:cBhvr>
                                      <p:to>
                                        <p:strVal val="visible"/>
                                      </p:to>
                                    </p:set>
                                    <p:anim calcmode="lin" valueType="num">
                                      <p:cBhvr additive="base">
                                        <p:cTn id="146" dur="500" fill="hold"/>
                                        <p:tgtEl>
                                          <p:spTgt spid="30"/>
                                        </p:tgtEl>
                                        <p:attrNameLst>
                                          <p:attrName>ppt_x</p:attrName>
                                        </p:attrNameLst>
                                      </p:cBhvr>
                                      <p:tavLst>
                                        <p:tav tm="0">
                                          <p:val>
                                            <p:strVal val="0-#ppt_w/2"/>
                                          </p:val>
                                        </p:tav>
                                        <p:tav tm="100000">
                                          <p:val>
                                            <p:strVal val="#ppt_x"/>
                                          </p:val>
                                        </p:tav>
                                      </p:tavLst>
                                    </p:anim>
                                    <p:anim calcmode="lin" valueType="num">
                                      <p:cBhvr additive="base">
                                        <p:cTn id="147" dur="500" fill="hold"/>
                                        <p:tgtEl>
                                          <p:spTgt spid="30"/>
                                        </p:tgtEl>
                                        <p:attrNameLst>
                                          <p:attrName>ppt_y</p:attrName>
                                        </p:attrNameLst>
                                      </p:cBhvr>
                                      <p:tavLst>
                                        <p:tav tm="0">
                                          <p:val>
                                            <p:strVal val="#ppt_y"/>
                                          </p:val>
                                        </p:tav>
                                        <p:tav tm="100000">
                                          <p:val>
                                            <p:strVal val="#ppt_y"/>
                                          </p:val>
                                        </p:tav>
                                      </p:tavLst>
                                    </p:anim>
                                  </p:childTnLst>
                                </p:cTn>
                              </p:par>
                              <p:par>
                                <p:cTn id="148" presetID="2" presetClass="entr" presetSubtype="8" fill="hold" grpId="0" nodeType="withEffect">
                                  <p:stCondLst>
                                    <p:cond delay="0"/>
                                  </p:stCondLst>
                                  <p:childTnLst>
                                    <p:set>
                                      <p:cBhvr>
                                        <p:cTn id="149" dur="1" fill="hold">
                                          <p:stCondLst>
                                            <p:cond delay="0"/>
                                          </p:stCondLst>
                                        </p:cTn>
                                        <p:tgtEl>
                                          <p:spTgt spid="52"/>
                                        </p:tgtEl>
                                        <p:attrNameLst>
                                          <p:attrName>style.visibility</p:attrName>
                                        </p:attrNameLst>
                                      </p:cBhvr>
                                      <p:to>
                                        <p:strVal val="visible"/>
                                      </p:to>
                                    </p:set>
                                    <p:anim calcmode="lin" valueType="num">
                                      <p:cBhvr additive="base">
                                        <p:cTn id="150" dur="500" fill="hold"/>
                                        <p:tgtEl>
                                          <p:spTgt spid="52"/>
                                        </p:tgtEl>
                                        <p:attrNameLst>
                                          <p:attrName>ppt_x</p:attrName>
                                        </p:attrNameLst>
                                      </p:cBhvr>
                                      <p:tavLst>
                                        <p:tav tm="0">
                                          <p:val>
                                            <p:strVal val="0-#ppt_w/2"/>
                                          </p:val>
                                        </p:tav>
                                        <p:tav tm="100000">
                                          <p:val>
                                            <p:strVal val="#ppt_x"/>
                                          </p:val>
                                        </p:tav>
                                      </p:tavLst>
                                    </p:anim>
                                    <p:anim calcmode="lin" valueType="num">
                                      <p:cBhvr additive="base">
                                        <p:cTn id="151" dur="500" fill="hold"/>
                                        <p:tgtEl>
                                          <p:spTgt spid="52"/>
                                        </p:tgtEl>
                                        <p:attrNameLst>
                                          <p:attrName>ppt_y</p:attrName>
                                        </p:attrNameLst>
                                      </p:cBhvr>
                                      <p:tavLst>
                                        <p:tav tm="0">
                                          <p:val>
                                            <p:strVal val="#ppt_y"/>
                                          </p:val>
                                        </p:tav>
                                        <p:tav tm="100000">
                                          <p:val>
                                            <p:strVal val="#ppt_y"/>
                                          </p:val>
                                        </p:tav>
                                      </p:tavLst>
                                    </p:anim>
                                  </p:childTnLst>
                                </p:cTn>
                              </p:par>
                            </p:childTnLst>
                          </p:cTn>
                        </p:par>
                        <p:par>
                          <p:cTn id="152" fill="hold">
                            <p:stCondLst>
                              <p:cond delay="14000"/>
                            </p:stCondLst>
                            <p:childTnLst>
                              <p:par>
                                <p:cTn id="153" presetID="53" presetClass="entr" presetSubtype="16" fill="hold" nodeType="afterEffect">
                                  <p:stCondLst>
                                    <p:cond delay="0"/>
                                  </p:stCondLst>
                                  <p:childTnLst>
                                    <p:set>
                                      <p:cBhvr>
                                        <p:cTn id="154" dur="1" fill="hold">
                                          <p:stCondLst>
                                            <p:cond delay="0"/>
                                          </p:stCondLst>
                                        </p:cTn>
                                        <p:tgtEl>
                                          <p:spTgt spid="104"/>
                                        </p:tgtEl>
                                        <p:attrNameLst>
                                          <p:attrName>style.visibility</p:attrName>
                                        </p:attrNameLst>
                                      </p:cBhvr>
                                      <p:to>
                                        <p:strVal val="visible"/>
                                      </p:to>
                                    </p:set>
                                    <p:anim calcmode="lin" valueType="num">
                                      <p:cBhvr>
                                        <p:cTn id="155" dur="500" fill="hold"/>
                                        <p:tgtEl>
                                          <p:spTgt spid="104"/>
                                        </p:tgtEl>
                                        <p:attrNameLst>
                                          <p:attrName>ppt_w</p:attrName>
                                        </p:attrNameLst>
                                      </p:cBhvr>
                                      <p:tavLst>
                                        <p:tav tm="0">
                                          <p:val>
                                            <p:fltVal val="0"/>
                                          </p:val>
                                        </p:tav>
                                        <p:tav tm="100000">
                                          <p:val>
                                            <p:strVal val="#ppt_w"/>
                                          </p:val>
                                        </p:tav>
                                      </p:tavLst>
                                    </p:anim>
                                    <p:anim calcmode="lin" valueType="num">
                                      <p:cBhvr>
                                        <p:cTn id="156" dur="500" fill="hold"/>
                                        <p:tgtEl>
                                          <p:spTgt spid="104"/>
                                        </p:tgtEl>
                                        <p:attrNameLst>
                                          <p:attrName>ppt_h</p:attrName>
                                        </p:attrNameLst>
                                      </p:cBhvr>
                                      <p:tavLst>
                                        <p:tav tm="0">
                                          <p:val>
                                            <p:fltVal val="0"/>
                                          </p:val>
                                        </p:tav>
                                        <p:tav tm="100000">
                                          <p:val>
                                            <p:strVal val="#ppt_h"/>
                                          </p:val>
                                        </p:tav>
                                      </p:tavLst>
                                    </p:anim>
                                    <p:animEffect transition="in" filter="fade">
                                      <p:cBhvr>
                                        <p:cTn id="157" dur="500"/>
                                        <p:tgtEl>
                                          <p:spTgt spid="104"/>
                                        </p:tgtEl>
                                      </p:cBhvr>
                                    </p:animEffect>
                                  </p:childTnLst>
                                </p:cTn>
                              </p:par>
                            </p:childTnLst>
                          </p:cTn>
                        </p:par>
                        <p:par>
                          <p:cTn id="158" fill="hold">
                            <p:stCondLst>
                              <p:cond delay="14500"/>
                            </p:stCondLst>
                            <p:childTnLst>
                              <p:par>
                                <p:cTn id="159" presetID="42" presetClass="entr" presetSubtype="0" fill="hold" nodeType="afterEffect">
                                  <p:stCondLst>
                                    <p:cond delay="0"/>
                                  </p:stCondLst>
                                  <p:childTnLst>
                                    <p:set>
                                      <p:cBhvr>
                                        <p:cTn id="160" dur="1" fill="hold">
                                          <p:stCondLst>
                                            <p:cond delay="0"/>
                                          </p:stCondLst>
                                        </p:cTn>
                                        <p:tgtEl>
                                          <p:spTgt spid="35"/>
                                        </p:tgtEl>
                                        <p:attrNameLst>
                                          <p:attrName>style.visibility</p:attrName>
                                        </p:attrNameLst>
                                      </p:cBhvr>
                                      <p:to>
                                        <p:strVal val="visible"/>
                                      </p:to>
                                    </p:set>
                                    <p:animEffect transition="in" filter="fade">
                                      <p:cBhvr>
                                        <p:cTn id="161" dur="1000"/>
                                        <p:tgtEl>
                                          <p:spTgt spid="35"/>
                                        </p:tgtEl>
                                      </p:cBhvr>
                                    </p:animEffect>
                                    <p:anim calcmode="lin" valueType="num">
                                      <p:cBhvr>
                                        <p:cTn id="162" dur="1000" fill="hold"/>
                                        <p:tgtEl>
                                          <p:spTgt spid="35"/>
                                        </p:tgtEl>
                                        <p:attrNameLst>
                                          <p:attrName>ppt_x</p:attrName>
                                        </p:attrNameLst>
                                      </p:cBhvr>
                                      <p:tavLst>
                                        <p:tav tm="0">
                                          <p:val>
                                            <p:strVal val="#ppt_x"/>
                                          </p:val>
                                        </p:tav>
                                        <p:tav tm="100000">
                                          <p:val>
                                            <p:strVal val="#ppt_x"/>
                                          </p:val>
                                        </p:tav>
                                      </p:tavLst>
                                    </p:anim>
                                    <p:anim calcmode="lin" valueType="num">
                                      <p:cBhvr>
                                        <p:cTn id="163"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2" grpId="0" animBg="1"/>
      <p:bldP spid="49" grpId="0" animBg="1"/>
      <p:bldP spid="51" grpId="0" animBg="1"/>
      <p:bldP spid="8" grpId="0"/>
      <p:bldP spid="54" grpId="0" animBg="1"/>
      <p:bldP spid="64" grpId="0" animBg="1"/>
      <p:bldP spid="20" grpId="0" animBg="1"/>
      <p:bldP spid="29" grpId="0" animBg="1"/>
      <p:bldP spid="38" grpId="0" animBg="1"/>
      <p:bldP spid="50" grpId="0" animBg="1"/>
      <p:bldP spid="55" grpId="0" animBg="1"/>
      <p:bldP spid="65" grpId="0" animBg="1"/>
      <p:bldP spid="15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1518</TotalTime>
  <Words>1294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304</cp:revision>
  <dcterms:created xsi:type="dcterms:W3CDTF">2016-09-28T22:08:47Z</dcterms:created>
  <dcterms:modified xsi:type="dcterms:W3CDTF">2017-09-28T18:00:36Z</dcterms:modified>
</cp:coreProperties>
</file>